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62" r:id="rId8"/>
    <p:sldId id="259" r:id="rId9"/>
    <p:sldId id="260" r:id="rId10"/>
    <p:sldId id="261" r:id="rId11"/>
    <p:sldId id="264" r:id="rId12"/>
    <p:sldId id="265" r:id="rId13"/>
    <p:sldId id="263" r:id="rId14"/>
    <p:sldId id="266"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F58AE3-D815-4D4F-B4EC-04E2F3BAFE97}" v="61" dt="2020-12-10T18:20:56.6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86" d="100"/>
          <a:sy n="86" d="100"/>
        </p:scale>
        <p:origin x="42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ter Varwijk" userId="4ef1be2c-6897-4798-a5b9-cc2027b08ef2" providerId="ADAL" clId="{D1F58AE3-D815-4D4F-B4EC-04E2F3BAFE97}"/>
    <pc:docChg chg="undo custSel mod addSld modSld">
      <pc:chgData name="Ester Varwijk" userId="4ef1be2c-6897-4798-a5b9-cc2027b08ef2" providerId="ADAL" clId="{D1F58AE3-D815-4D4F-B4EC-04E2F3BAFE97}" dt="2020-12-10T18:20:56.637" v="305" actId="20577"/>
      <pc:docMkLst>
        <pc:docMk/>
      </pc:docMkLst>
      <pc:sldChg chg="modSp">
        <pc:chgData name="Ester Varwijk" userId="4ef1be2c-6897-4798-a5b9-cc2027b08ef2" providerId="ADAL" clId="{D1F58AE3-D815-4D4F-B4EC-04E2F3BAFE97}" dt="2020-12-10T15:54:52.168" v="163" actId="14100"/>
        <pc:sldMkLst>
          <pc:docMk/>
          <pc:sldMk cId="2858723323" sldId="259"/>
        </pc:sldMkLst>
        <pc:spChg chg="mod">
          <ac:chgData name="Ester Varwijk" userId="4ef1be2c-6897-4798-a5b9-cc2027b08ef2" providerId="ADAL" clId="{D1F58AE3-D815-4D4F-B4EC-04E2F3BAFE97}" dt="2020-12-10T15:54:52.168" v="163" actId="14100"/>
          <ac:spMkLst>
            <pc:docMk/>
            <pc:sldMk cId="2858723323" sldId="259"/>
            <ac:spMk id="2" creationId="{0B0CB401-C8C7-41B5-9614-8E7250760EAC}"/>
          </ac:spMkLst>
        </pc:spChg>
      </pc:sldChg>
      <pc:sldChg chg="modSp">
        <pc:chgData name="Ester Varwijk" userId="4ef1be2c-6897-4798-a5b9-cc2027b08ef2" providerId="ADAL" clId="{D1F58AE3-D815-4D4F-B4EC-04E2F3BAFE97}" dt="2020-12-10T15:54:33.354" v="162" actId="14100"/>
        <pc:sldMkLst>
          <pc:docMk/>
          <pc:sldMk cId="1536367033" sldId="262"/>
        </pc:sldMkLst>
        <pc:spChg chg="mod">
          <ac:chgData name="Ester Varwijk" userId="4ef1be2c-6897-4798-a5b9-cc2027b08ef2" providerId="ADAL" clId="{D1F58AE3-D815-4D4F-B4EC-04E2F3BAFE97}" dt="2020-12-10T15:54:33.354" v="162" actId="14100"/>
          <ac:spMkLst>
            <pc:docMk/>
            <pc:sldMk cId="1536367033" sldId="262"/>
            <ac:spMk id="3" creationId="{7480B3AC-8000-455B-8B39-AB8A7E7F5C59}"/>
          </ac:spMkLst>
        </pc:spChg>
      </pc:sldChg>
      <pc:sldChg chg="modSp">
        <pc:chgData name="Ester Varwijk" userId="4ef1be2c-6897-4798-a5b9-cc2027b08ef2" providerId="ADAL" clId="{D1F58AE3-D815-4D4F-B4EC-04E2F3BAFE97}" dt="2020-12-10T18:20:56.637" v="305" actId="20577"/>
        <pc:sldMkLst>
          <pc:docMk/>
          <pc:sldMk cId="3815567078" sldId="266"/>
        </pc:sldMkLst>
        <pc:graphicFrameChg chg="mod">
          <ac:chgData name="Ester Varwijk" userId="4ef1be2c-6897-4798-a5b9-cc2027b08ef2" providerId="ADAL" clId="{D1F58AE3-D815-4D4F-B4EC-04E2F3BAFE97}" dt="2020-12-10T18:20:56.637" v="305" actId="20577"/>
          <ac:graphicFrameMkLst>
            <pc:docMk/>
            <pc:sldMk cId="3815567078" sldId="266"/>
            <ac:graphicFrameMk id="7" creationId="{FE29F832-5D38-43A1-9EB2-5A37E6D16CF8}"/>
          </ac:graphicFrameMkLst>
        </pc:graphicFrameChg>
      </pc:sldChg>
      <pc:sldChg chg="addSp delSp modSp add mod setBg setClrOvrMap">
        <pc:chgData name="Ester Varwijk" userId="4ef1be2c-6897-4798-a5b9-cc2027b08ef2" providerId="ADAL" clId="{D1F58AE3-D815-4D4F-B4EC-04E2F3BAFE97}" dt="2020-12-10T16:02:46.383" v="293" actId="14100"/>
        <pc:sldMkLst>
          <pc:docMk/>
          <pc:sldMk cId="660989049" sldId="267"/>
        </pc:sldMkLst>
        <pc:spChg chg="del">
          <ac:chgData name="Ester Varwijk" userId="4ef1be2c-6897-4798-a5b9-cc2027b08ef2" providerId="ADAL" clId="{D1F58AE3-D815-4D4F-B4EC-04E2F3BAFE97}" dt="2020-12-10T15:56:00.621" v="165"/>
          <ac:spMkLst>
            <pc:docMk/>
            <pc:sldMk cId="660989049" sldId="267"/>
            <ac:spMk id="2" creationId="{BF95C652-A4E5-48AE-8A43-2D2DFCB56CF2}"/>
          </ac:spMkLst>
        </pc:spChg>
        <pc:spChg chg="del">
          <ac:chgData name="Ester Varwijk" userId="4ef1be2c-6897-4798-a5b9-cc2027b08ef2" providerId="ADAL" clId="{D1F58AE3-D815-4D4F-B4EC-04E2F3BAFE97}" dt="2020-12-10T15:56:00.621" v="165"/>
          <ac:spMkLst>
            <pc:docMk/>
            <pc:sldMk cId="660989049" sldId="267"/>
            <ac:spMk id="3" creationId="{D8EF6B71-A3A2-4F99-97A8-A3E5CBF84C5A}"/>
          </ac:spMkLst>
        </pc:spChg>
        <pc:spChg chg="add mod">
          <ac:chgData name="Ester Varwijk" userId="4ef1be2c-6897-4798-a5b9-cc2027b08ef2" providerId="ADAL" clId="{D1F58AE3-D815-4D4F-B4EC-04E2F3BAFE97}" dt="2020-12-10T16:02:46.383" v="293" actId="14100"/>
          <ac:spMkLst>
            <pc:docMk/>
            <pc:sldMk cId="660989049" sldId="267"/>
            <ac:spMk id="4" creationId="{A9C8EDC6-269F-454E-AAB2-8C9D7BEF6DD6}"/>
          </ac:spMkLst>
        </pc:spChg>
        <pc:spChg chg="add del">
          <ac:chgData name="Ester Varwijk" userId="4ef1be2c-6897-4798-a5b9-cc2027b08ef2" providerId="ADAL" clId="{D1F58AE3-D815-4D4F-B4EC-04E2F3BAFE97}" dt="2020-12-10T16:02:13.291" v="255" actId="26606"/>
          <ac:spMkLst>
            <pc:docMk/>
            <pc:sldMk cId="660989049" sldId="267"/>
            <ac:spMk id="67" creationId="{46F5C31A-DCC7-49D8-9982-1042DBBFBD57}"/>
          </ac:spMkLst>
        </pc:spChg>
        <pc:spChg chg="add del">
          <ac:chgData name="Ester Varwijk" userId="4ef1be2c-6897-4798-a5b9-cc2027b08ef2" providerId="ADAL" clId="{D1F58AE3-D815-4D4F-B4EC-04E2F3BAFE97}" dt="2020-12-10T16:02:13.291" v="255" actId="26606"/>
          <ac:spMkLst>
            <pc:docMk/>
            <pc:sldMk cId="660989049" sldId="267"/>
            <ac:spMk id="69" creationId="{7AFB7295-2F19-4B05-A81A-87B51093CFC9}"/>
          </ac:spMkLst>
        </pc:spChg>
        <pc:spChg chg="add">
          <ac:chgData name="Ester Varwijk" userId="4ef1be2c-6897-4798-a5b9-cc2027b08ef2" providerId="ADAL" clId="{D1F58AE3-D815-4D4F-B4EC-04E2F3BAFE97}" dt="2020-12-10T16:02:13.291" v="255" actId="26606"/>
          <ac:spMkLst>
            <pc:docMk/>
            <pc:sldMk cId="660989049" sldId="267"/>
            <ac:spMk id="195" creationId="{CD614432-46FD-4B63-8194-64F233F94135}"/>
          </ac:spMkLst>
        </pc:spChg>
        <pc:spChg chg="add">
          <ac:chgData name="Ester Varwijk" userId="4ef1be2c-6897-4798-a5b9-cc2027b08ef2" providerId="ADAL" clId="{D1F58AE3-D815-4D4F-B4EC-04E2F3BAFE97}" dt="2020-12-10T16:02:13.291" v="255" actId="26606"/>
          <ac:spMkLst>
            <pc:docMk/>
            <pc:sldMk cId="660989049" sldId="267"/>
            <ac:spMk id="255" creationId="{7C914900-562F-42A1-9E63-CD117E0CA000}"/>
          </ac:spMkLst>
        </pc:spChg>
        <pc:grpChg chg="add del">
          <ac:chgData name="Ester Varwijk" userId="4ef1be2c-6897-4798-a5b9-cc2027b08ef2" providerId="ADAL" clId="{D1F58AE3-D815-4D4F-B4EC-04E2F3BAFE97}" dt="2020-12-10T16:02:13.291" v="255" actId="26606"/>
          <ac:grpSpMkLst>
            <pc:docMk/>
            <pc:sldMk cId="660989049" sldId="267"/>
            <ac:grpSpMk id="11" creationId="{FF5EAD09-B81D-415F-8BCF-73C81AE05F21}"/>
          </ac:grpSpMkLst>
        </pc:grpChg>
        <pc:grpChg chg="add">
          <ac:chgData name="Ester Varwijk" userId="4ef1be2c-6897-4798-a5b9-cc2027b08ef2" providerId="ADAL" clId="{D1F58AE3-D815-4D4F-B4EC-04E2F3BAFE97}" dt="2020-12-10T16:02:13.291" v="255" actId="26606"/>
          <ac:grpSpMkLst>
            <pc:docMk/>
            <pc:sldMk cId="660989049" sldId="267"/>
            <ac:grpSpMk id="139" creationId="{AB86F577-8905-4B21-8AF3-C1BB3433775D}"/>
          </ac:grpSpMkLst>
        </pc:grpChg>
        <pc:grpChg chg="add">
          <ac:chgData name="Ester Varwijk" userId="4ef1be2c-6897-4798-a5b9-cc2027b08ef2" providerId="ADAL" clId="{D1F58AE3-D815-4D4F-B4EC-04E2F3BAFE97}" dt="2020-12-10T16:02:13.291" v="255" actId="26606"/>
          <ac:grpSpMkLst>
            <pc:docMk/>
            <pc:sldMk cId="660989049" sldId="267"/>
            <ac:grpSpMk id="197" creationId="{57D43E06-E0E9-45FB-9DD8-4513BF040A64}"/>
          </ac:grpSpMkLst>
        </pc:grpChg>
        <pc:picChg chg="add del">
          <ac:chgData name="Ester Varwijk" userId="4ef1be2c-6897-4798-a5b9-cc2027b08ef2" providerId="ADAL" clId="{D1F58AE3-D815-4D4F-B4EC-04E2F3BAFE97}" dt="2020-12-10T16:02:13.291" v="255" actId="26606"/>
          <ac:picMkLst>
            <pc:docMk/>
            <pc:sldMk cId="660989049" sldId="267"/>
            <ac:picMk id="9" creationId="{9ACD3AF8-B16E-4174-8C1A-41F683C4AF8A}"/>
          </ac:picMkLst>
        </pc:picChg>
        <pc:picChg chg="add">
          <ac:chgData name="Ester Varwijk" userId="4ef1be2c-6897-4798-a5b9-cc2027b08ef2" providerId="ADAL" clId="{D1F58AE3-D815-4D4F-B4EC-04E2F3BAFE97}" dt="2020-12-10T16:02:13.291" v="255" actId="26606"/>
          <ac:picMkLst>
            <pc:docMk/>
            <pc:sldMk cId="660989049" sldId="267"/>
            <ac:picMk id="137" creationId="{678E285C-BE9E-45B7-A3EE-B9792DAE9917}"/>
          </ac:picMkLst>
        </pc:picChg>
        <pc:picChg chg="add">
          <ac:chgData name="Ester Varwijk" userId="4ef1be2c-6897-4798-a5b9-cc2027b08ef2" providerId="ADAL" clId="{D1F58AE3-D815-4D4F-B4EC-04E2F3BAFE97}" dt="2020-12-10T16:02:13.291" v="255" actId="26606"/>
          <ac:picMkLst>
            <pc:docMk/>
            <pc:sldMk cId="660989049" sldId="267"/>
            <ac:picMk id="253" creationId="{0B0BC616-AF73-491B-AACB-A8C3A548B639}"/>
          </ac:picMkLst>
        </pc:picChg>
        <pc:picChg chg="add del">
          <ac:chgData name="Ester Varwijk" userId="4ef1be2c-6897-4798-a5b9-cc2027b08ef2" providerId="ADAL" clId="{D1F58AE3-D815-4D4F-B4EC-04E2F3BAFE97}" dt="2020-12-10T16:01:23.131" v="246"/>
          <ac:picMkLst>
            <pc:docMk/>
            <pc:sldMk cId="660989049" sldId="267"/>
            <ac:picMk id="1026" creationId="{9251ACE9-F11C-4AFF-B6D4-C60D8BAB8531}"/>
          </ac:picMkLst>
        </pc:picChg>
        <pc:picChg chg="add mod">
          <ac:chgData name="Ester Varwijk" userId="4ef1be2c-6897-4798-a5b9-cc2027b08ef2" providerId="ADAL" clId="{D1F58AE3-D815-4D4F-B4EC-04E2F3BAFE97}" dt="2020-12-10T16:02:13.291" v="255" actId="26606"/>
          <ac:picMkLst>
            <pc:docMk/>
            <pc:sldMk cId="660989049" sldId="267"/>
            <ac:picMk id="1028" creationId="{14C20EDC-7F78-4C59-947A-C51FD31410E5}"/>
          </ac:picMkLst>
        </pc:picChg>
        <pc:cxnChg chg="add del">
          <ac:chgData name="Ester Varwijk" userId="4ef1be2c-6897-4798-a5b9-cc2027b08ef2" providerId="ADAL" clId="{D1F58AE3-D815-4D4F-B4EC-04E2F3BAFE97}" dt="2020-12-10T16:02:13.291" v="255" actId="26606"/>
          <ac:cxnSpMkLst>
            <pc:docMk/>
            <pc:sldMk cId="660989049" sldId="267"/>
            <ac:cxnSpMk id="71" creationId="{7D9E8E26-937B-4D88-9FED-7A5E1E6F66B2}"/>
          </ac:cxnSpMkLst>
        </pc:cxnChg>
      </pc:sldChg>
    </pc:docChg>
  </pc:docChgLst>
  <pc:docChgLst>
    <pc:chgData name="Ester Varwijk" userId="4ef1be2c-6897-4798-a5b9-cc2027b08ef2" providerId="ADAL" clId="{A2AD3595-49B1-4220-B6C0-2A4AD54B79E6}"/>
    <pc:docChg chg="undo custSel mod addSld modSld sldOrd">
      <pc:chgData name="Ester Varwijk" userId="4ef1be2c-6897-4798-a5b9-cc2027b08ef2" providerId="ADAL" clId="{A2AD3595-49B1-4220-B6C0-2A4AD54B79E6}" dt="2020-12-10T10:38:09.498" v="881" actId="20577"/>
      <pc:docMkLst>
        <pc:docMk/>
      </pc:docMkLst>
      <pc:sldChg chg="modSp">
        <pc:chgData name="Ester Varwijk" userId="4ef1be2c-6897-4798-a5b9-cc2027b08ef2" providerId="ADAL" clId="{A2AD3595-49B1-4220-B6C0-2A4AD54B79E6}" dt="2020-12-10T10:30:42.663" v="534" actId="20577"/>
        <pc:sldMkLst>
          <pc:docMk/>
          <pc:sldMk cId="3492072803" sldId="256"/>
        </pc:sldMkLst>
        <pc:spChg chg="mod">
          <ac:chgData name="Ester Varwijk" userId="4ef1be2c-6897-4798-a5b9-cc2027b08ef2" providerId="ADAL" clId="{A2AD3595-49B1-4220-B6C0-2A4AD54B79E6}" dt="2020-12-10T10:30:42.663" v="534" actId="20577"/>
          <ac:spMkLst>
            <pc:docMk/>
            <pc:sldMk cId="3492072803" sldId="256"/>
            <ac:spMk id="3" creationId="{94750DEC-0F69-475F-993C-27C02C118811}"/>
          </ac:spMkLst>
        </pc:spChg>
      </pc:sldChg>
      <pc:sldChg chg="addSp delSp modSp mod setBg setClrOvrMap">
        <pc:chgData name="Ester Varwijk" userId="4ef1be2c-6897-4798-a5b9-cc2027b08ef2" providerId="ADAL" clId="{A2AD3595-49B1-4220-B6C0-2A4AD54B79E6}" dt="2020-12-10T10:31:23.021" v="560" actId="26606"/>
        <pc:sldMkLst>
          <pc:docMk/>
          <pc:sldMk cId="1175597355" sldId="258"/>
        </pc:sldMkLst>
        <pc:spChg chg="mod">
          <ac:chgData name="Ester Varwijk" userId="4ef1be2c-6897-4798-a5b9-cc2027b08ef2" providerId="ADAL" clId="{A2AD3595-49B1-4220-B6C0-2A4AD54B79E6}" dt="2020-12-10T10:31:23.021" v="560" actId="26606"/>
          <ac:spMkLst>
            <pc:docMk/>
            <pc:sldMk cId="1175597355" sldId="258"/>
            <ac:spMk id="2" creationId="{DA7A1507-A1CD-408D-AB8C-DA4035EF4FEC}"/>
          </ac:spMkLst>
        </pc:spChg>
        <pc:spChg chg="del">
          <ac:chgData name="Ester Varwijk" userId="4ef1be2c-6897-4798-a5b9-cc2027b08ef2" providerId="ADAL" clId="{A2AD3595-49B1-4220-B6C0-2A4AD54B79E6}" dt="2020-12-10T10:31:23.021" v="560" actId="26606"/>
          <ac:spMkLst>
            <pc:docMk/>
            <pc:sldMk cId="1175597355" sldId="258"/>
            <ac:spMk id="3" creationId="{7480B3AC-8000-455B-8B39-AB8A7E7F5C59}"/>
          </ac:spMkLst>
        </pc:spChg>
        <pc:spChg chg="del">
          <ac:chgData name="Ester Varwijk" userId="4ef1be2c-6897-4798-a5b9-cc2027b08ef2" providerId="ADAL" clId="{A2AD3595-49B1-4220-B6C0-2A4AD54B79E6}" dt="2020-12-10T10:31:23.021" v="560" actId="26606"/>
          <ac:spMkLst>
            <pc:docMk/>
            <pc:sldMk cId="1175597355" sldId="258"/>
            <ac:spMk id="89" creationId="{EAC88772-6DB3-49EC-9C8A-A0B46ACE37A3}"/>
          </ac:spMkLst>
        </pc:spChg>
        <pc:spChg chg="del">
          <ac:chgData name="Ester Varwijk" userId="4ef1be2c-6897-4798-a5b9-cc2027b08ef2" providerId="ADAL" clId="{A2AD3595-49B1-4220-B6C0-2A4AD54B79E6}" dt="2020-12-10T10:31:23.021" v="560" actId="26606"/>
          <ac:spMkLst>
            <pc:docMk/>
            <pc:sldMk cId="1175597355" sldId="258"/>
            <ac:spMk id="90" creationId="{17A3DD84-FAA5-438A-8462-D1E01EA0D624}"/>
          </ac:spMkLst>
        </pc:spChg>
        <pc:spChg chg="add">
          <ac:chgData name="Ester Varwijk" userId="4ef1be2c-6897-4798-a5b9-cc2027b08ef2" providerId="ADAL" clId="{A2AD3595-49B1-4220-B6C0-2A4AD54B79E6}" dt="2020-12-10T10:31:23.021" v="560" actId="26606"/>
          <ac:spMkLst>
            <pc:docMk/>
            <pc:sldMk cId="1175597355" sldId="258"/>
            <ac:spMk id="96" creationId="{54B9C16B-AC4A-44ED-9075-F76549B46E7C}"/>
          </ac:spMkLst>
        </pc:spChg>
        <pc:spChg chg="add">
          <ac:chgData name="Ester Varwijk" userId="4ef1be2c-6897-4798-a5b9-cc2027b08ef2" providerId="ADAL" clId="{A2AD3595-49B1-4220-B6C0-2A4AD54B79E6}" dt="2020-12-10T10:31:23.021" v="560" actId="26606"/>
          <ac:spMkLst>
            <pc:docMk/>
            <pc:sldMk cId="1175597355" sldId="258"/>
            <ac:spMk id="129" creationId="{B53044DC-4918-43DA-B49D-91673C6C9485}"/>
          </ac:spMkLst>
        </pc:spChg>
        <pc:grpChg chg="add">
          <ac:chgData name="Ester Varwijk" userId="4ef1be2c-6897-4798-a5b9-cc2027b08ef2" providerId="ADAL" clId="{A2AD3595-49B1-4220-B6C0-2A4AD54B79E6}" dt="2020-12-10T10:31:23.021" v="560" actId="26606"/>
          <ac:grpSpMkLst>
            <pc:docMk/>
            <pc:sldMk cId="1175597355" sldId="258"/>
            <ac:grpSpMk id="98" creationId="{62A2FEB6-F419-4684-9ABC-9E32E012E8B7}"/>
          </ac:grpSpMkLst>
        </pc:grpChg>
        <pc:grpChg chg="add">
          <ac:chgData name="Ester Varwijk" userId="4ef1be2c-6897-4798-a5b9-cc2027b08ef2" providerId="ADAL" clId="{A2AD3595-49B1-4220-B6C0-2A4AD54B79E6}" dt="2020-12-10T10:31:23.021" v="560" actId="26606"/>
          <ac:grpSpMkLst>
            <pc:docMk/>
            <pc:sldMk cId="1175597355" sldId="258"/>
            <ac:grpSpMk id="131" creationId="{1DCE6B36-1420-43AB-86CF-4E653A517B9C}"/>
          </ac:grpSpMkLst>
        </pc:grpChg>
        <pc:graphicFrameChg chg="add">
          <ac:chgData name="Ester Varwijk" userId="4ef1be2c-6897-4798-a5b9-cc2027b08ef2" providerId="ADAL" clId="{A2AD3595-49B1-4220-B6C0-2A4AD54B79E6}" dt="2020-12-10T10:31:23.021" v="560" actId="26606"/>
          <ac:graphicFrameMkLst>
            <pc:docMk/>
            <pc:sldMk cId="1175597355" sldId="258"/>
            <ac:graphicFrameMk id="92" creationId="{034BB42E-F729-4541-A6CB-257CB85D14A6}"/>
          </ac:graphicFrameMkLst>
        </pc:graphicFrameChg>
        <pc:picChg chg="add">
          <ac:chgData name="Ester Varwijk" userId="4ef1be2c-6897-4798-a5b9-cc2027b08ef2" providerId="ADAL" clId="{A2AD3595-49B1-4220-B6C0-2A4AD54B79E6}" dt="2020-12-10T10:31:23.021" v="560" actId="26606"/>
          <ac:picMkLst>
            <pc:docMk/>
            <pc:sldMk cId="1175597355" sldId="258"/>
            <ac:picMk id="127" creationId="{3E94A106-9341-485C-9057-9D62B2BD083F}"/>
          </ac:picMkLst>
        </pc:picChg>
        <pc:picChg chg="add">
          <ac:chgData name="Ester Varwijk" userId="4ef1be2c-6897-4798-a5b9-cc2027b08ef2" providerId="ADAL" clId="{A2AD3595-49B1-4220-B6C0-2A4AD54B79E6}" dt="2020-12-10T10:31:23.021" v="560" actId="26606"/>
          <ac:picMkLst>
            <pc:docMk/>
            <pc:sldMk cId="1175597355" sldId="258"/>
            <ac:picMk id="160" creationId="{9BE36DBF-0333-4D36-A5BF-81FDA2406FE9}"/>
          </ac:picMkLst>
        </pc:picChg>
        <pc:cxnChg chg="del">
          <ac:chgData name="Ester Varwijk" userId="4ef1be2c-6897-4798-a5b9-cc2027b08ef2" providerId="ADAL" clId="{A2AD3595-49B1-4220-B6C0-2A4AD54B79E6}" dt="2020-12-10T10:31:23.021" v="560" actId="26606"/>
          <ac:cxnSpMkLst>
            <pc:docMk/>
            <pc:sldMk cId="1175597355" sldId="258"/>
            <ac:cxnSpMk id="60" creationId="{46640D31-0CFD-4B3F-AE95-530AA5174FEB}"/>
          </ac:cxnSpMkLst>
        </pc:cxnChg>
      </pc:sldChg>
      <pc:sldChg chg="addSp delSp modSp mod setBg">
        <pc:chgData name="Ester Varwijk" userId="4ef1be2c-6897-4798-a5b9-cc2027b08ef2" providerId="ADAL" clId="{A2AD3595-49B1-4220-B6C0-2A4AD54B79E6}" dt="2020-12-10T10:31:44.122" v="562" actId="114"/>
        <pc:sldMkLst>
          <pc:docMk/>
          <pc:sldMk cId="2858723323" sldId="259"/>
        </pc:sldMkLst>
        <pc:spChg chg="mod">
          <ac:chgData name="Ester Varwijk" userId="4ef1be2c-6897-4798-a5b9-cc2027b08ef2" providerId="ADAL" clId="{A2AD3595-49B1-4220-B6C0-2A4AD54B79E6}" dt="2020-12-10T10:17:59.220" v="9" actId="14100"/>
          <ac:spMkLst>
            <pc:docMk/>
            <pc:sldMk cId="2858723323" sldId="259"/>
            <ac:spMk id="2" creationId="{0B0CB401-C8C7-41B5-9614-8E7250760EAC}"/>
          </ac:spMkLst>
        </pc:spChg>
        <pc:spChg chg="mod">
          <ac:chgData name="Ester Varwijk" userId="4ef1be2c-6897-4798-a5b9-cc2027b08ef2" providerId="ADAL" clId="{A2AD3595-49B1-4220-B6C0-2A4AD54B79E6}" dt="2020-12-10T10:31:44.122" v="562" actId="114"/>
          <ac:spMkLst>
            <pc:docMk/>
            <pc:sldMk cId="2858723323" sldId="259"/>
            <ac:spMk id="3" creationId="{20C6E4F0-69F6-4829-AB1D-3790C0C49001}"/>
          </ac:spMkLst>
        </pc:spChg>
        <pc:spChg chg="del">
          <ac:chgData name="Ester Varwijk" userId="4ef1be2c-6897-4798-a5b9-cc2027b08ef2" providerId="ADAL" clId="{A2AD3595-49B1-4220-B6C0-2A4AD54B79E6}" dt="2020-12-10T10:17:35.987" v="6" actId="26606"/>
          <ac:spMkLst>
            <pc:docMk/>
            <pc:sldMk cId="2858723323" sldId="259"/>
            <ac:spMk id="8" creationId="{E978A47D-4F17-40FE-AB70-7AF78A9575EB}"/>
          </ac:spMkLst>
        </pc:spChg>
        <pc:grpChg chg="del">
          <ac:chgData name="Ester Varwijk" userId="4ef1be2c-6897-4798-a5b9-cc2027b08ef2" providerId="ADAL" clId="{A2AD3595-49B1-4220-B6C0-2A4AD54B79E6}" dt="2020-12-10T10:17:35.987" v="6" actId="26606"/>
          <ac:grpSpMkLst>
            <pc:docMk/>
            <pc:sldMk cId="2858723323" sldId="259"/>
            <ac:grpSpMk id="10" creationId="{85BE3A7E-6A3F-401E-A025-BBB8FDB8DD30}"/>
          </ac:grpSpMkLst>
        </pc:grpChg>
        <pc:grpChg chg="del">
          <ac:chgData name="Ester Varwijk" userId="4ef1be2c-6897-4798-a5b9-cc2027b08ef2" providerId="ADAL" clId="{A2AD3595-49B1-4220-B6C0-2A4AD54B79E6}" dt="2020-12-10T10:17:35.987" v="6" actId="26606"/>
          <ac:grpSpMkLst>
            <pc:docMk/>
            <pc:sldMk cId="2858723323" sldId="259"/>
            <ac:grpSpMk id="41" creationId="{F4E035BE-9FF4-43D3-BC25-CF582D7FF85E}"/>
          </ac:grpSpMkLst>
        </pc:grpChg>
        <pc:grpChg chg="add">
          <ac:chgData name="Ester Varwijk" userId="4ef1be2c-6897-4798-a5b9-cc2027b08ef2" providerId="ADAL" clId="{A2AD3595-49B1-4220-B6C0-2A4AD54B79E6}" dt="2020-12-10T10:17:35.987" v="6" actId="26606"/>
          <ac:grpSpMkLst>
            <pc:docMk/>
            <pc:sldMk cId="2858723323" sldId="259"/>
            <ac:grpSpMk id="57" creationId="{8E1DDAD8-1D10-4640-A034-BE90015E37B6}"/>
          </ac:grpSpMkLst>
        </pc:grpChg>
        <pc:grpChg chg="add">
          <ac:chgData name="Ester Varwijk" userId="4ef1be2c-6897-4798-a5b9-cc2027b08ef2" providerId="ADAL" clId="{A2AD3595-49B1-4220-B6C0-2A4AD54B79E6}" dt="2020-12-10T10:17:35.987" v="6" actId="26606"/>
          <ac:grpSpMkLst>
            <pc:docMk/>
            <pc:sldMk cId="2858723323" sldId="259"/>
            <ac:grpSpMk id="61" creationId="{FD642FB6-2808-4BC5-AE0B-7302C24B78A5}"/>
          </ac:grpSpMkLst>
        </pc:grpChg>
        <pc:picChg chg="add mod">
          <ac:chgData name="Ester Varwijk" userId="4ef1be2c-6897-4798-a5b9-cc2027b08ef2" providerId="ADAL" clId="{A2AD3595-49B1-4220-B6C0-2A4AD54B79E6}" dt="2020-12-10T10:18:09.937" v="11" actId="1076"/>
          <ac:picMkLst>
            <pc:docMk/>
            <pc:sldMk cId="2858723323" sldId="259"/>
            <ac:picMk id="53" creationId="{9AB1985C-83B7-41B5-A639-5AC691CECD74}"/>
          </ac:picMkLst>
        </pc:picChg>
        <pc:cxnChg chg="del">
          <ac:chgData name="Ester Varwijk" userId="4ef1be2c-6897-4798-a5b9-cc2027b08ef2" providerId="ADAL" clId="{A2AD3595-49B1-4220-B6C0-2A4AD54B79E6}" dt="2020-12-10T10:17:35.987" v="6" actId="26606"/>
          <ac:cxnSpMkLst>
            <pc:docMk/>
            <pc:sldMk cId="2858723323" sldId="259"/>
            <ac:cxnSpMk id="39" creationId="{085ECEC0-FF5D-4348-92C7-1EA7C61E770C}"/>
          </ac:cxnSpMkLst>
        </pc:cxnChg>
      </pc:sldChg>
      <pc:sldChg chg="addSp modSp mod setBg">
        <pc:chgData name="Ester Varwijk" userId="4ef1be2c-6897-4798-a5b9-cc2027b08ef2" providerId="ADAL" clId="{A2AD3595-49B1-4220-B6C0-2A4AD54B79E6}" dt="2020-12-10T10:32:11.248" v="582" actId="20577"/>
        <pc:sldMkLst>
          <pc:docMk/>
          <pc:sldMk cId="65776121" sldId="261"/>
        </pc:sldMkLst>
        <pc:spChg chg="mod">
          <ac:chgData name="Ester Varwijk" userId="4ef1be2c-6897-4798-a5b9-cc2027b08ef2" providerId="ADAL" clId="{A2AD3595-49B1-4220-B6C0-2A4AD54B79E6}" dt="2020-12-10T10:16:48.775" v="0" actId="26606"/>
          <ac:spMkLst>
            <pc:docMk/>
            <pc:sldMk cId="65776121" sldId="261"/>
            <ac:spMk id="2" creationId="{80F56CAB-5AA5-4561-BC43-6E8F8684CDEF}"/>
          </ac:spMkLst>
        </pc:spChg>
        <pc:spChg chg="mod">
          <ac:chgData name="Ester Varwijk" userId="4ef1be2c-6897-4798-a5b9-cc2027b08ef2" providerId="ADAL" clId="{A2AD3595-49B1-4220-B6C0-2A4AD54B79E6}" dt="2020-12-10T10:32:11.248" v="582" actId="20577"/>
          <ac:spMkLst>
            <pc:docMk/>
            <pc:sldMk cId="65776121" sldId="261"/>
            <ac:spMk id="3" creationId="{BDDE878D-EAC7-4CE7-A1E6-69AE4771D5AB}"/>
          </ac:spMkLst>
        </pc:spChg>
        <pc:grpChg chg="add">
          <ac:chgData name="Ester Varwijk" userId="4ef1be2c-6897-4798-a5b9-cc2027b08ef2" providerId="ADAL" clId="{A2AD3595-49B1-4220-B6C0-2A4AD54B79E6}" dt="2020-12-10T10:16:48.775" v="0" actId="26606"/>
          <ac:grpSpMkLst>
            <pc:docMk/>
            <pc:sldMk cId="65776121" sldId="261"/>
            <ac:grpSpMk id="9" creationId="{74872A0B-8668-4500-9509-EAA581B26C24}"/>
          </ac:grpSpMkLst>
        </pc:grpChg>
        <pc:grpChg chg="add">
          <ac:chgData name="Ester Varwijk" userId="4ef1be2c-6897-4798-a5b9-cc2027b08ef2" providerId="ADAL" clId="{A2AD3595-49B1-4220-B6C0-2A4AD54B79E6}" dt="2020-12-10T10:16:48.775" v="0" actId="26606"/>
          <ac:grpSpMkLst>
            <pc:docMk/>
            <pc:sldMk cId="65776121" sldId="261"/>
            <ac:grpSpMk id="13" creationId="{240590EE-5428-41AA-95B2-96FCC1CE67A7}"/>
          </ac:grpSpMkLst>
        </pc:grpChg>
        <pc:picChg chg="add">
          <ac:chgData name="Ester Varwijk" userId="4ef1be2c-6897-4798-a5b9-cc2027b08ef2" providerId="ADAL" clId="{A2AD3595-49B1-4220-B6C0-2A4AD54B79E6}" dt="2020-12-10T10:16:48.775" v="0" actId="26606"/>
          <ac:picMkLst>
            <pc:docMk/>
            <pc:sldMk cId="65776121" sldId="261"/>
            <ac:picMk id="5" creationId="{D5F74424-C48C-42A0-B48A-FFB37D29AA4C}"/>
          </ac:picMkLst>
        </pc:picChg>
      </pc:sldChg>
      <pc:sldChg chg="addSp modSp mod setBg setClrOvrMap">
        <pc:chgData name="Ester Varwijk" userId="4ef1be2c-6897-4798-a5b9-cc2027b08ef2" providerId="ADAL" clId="{A2AD3595-49B1-4220-B6C0-2A4AD54B79E6}" dt="2020-12-10T10:30:13.131" v="506" actId="26606"/>
        <pc:sldMkLst>
          <pc:docMk/>
          <pc:sldMk cId="4183380345" sldId="263"/>
        </pc:sldMkLst>
        <pc:spChg chg="mod">
          <ac:chgData name="Ester Varwijk" userId="4ef1be2c-6897-4798-a5b9-cc2027b08ef2" providerId="ADAL" clId="{A2AD3595-49B1-4220-B6C0-2A4AD54B79E6}" dt="2020-12-10T10:30:13.131" v="506" actId="26606"/>
          <ac:spMkLst>
            <pc:docMk/>
            <pc:sldMk cId="4183380345" sldId="263"/>
            <ac:spMk id="2" creationId="{83D3DB98-8EFE-46C4-BD9C-A1CD2BD3AA69}"/>
          </ac:spMkLst>
        </pc:spChg>
        <pc:spChg chg="mod">
          <ac:chgData name="Ester Varwijk" userId="4ef1be2c-6897-4798-a5b9-cc2027b08ef2" providerId="ADAL" clId="{A2AD3595-49B1-4220-B6C0-2A4AD54B79E6}" dt="2020-12-10T10:30:13.131" v="506" actId="26606"/>
          <ac:spMkLst>
            <pc:docMk/>
            <pc:sldMk cId="4183380345" sldId="263"/>
            <ac:spMk id="3" creationId="{D41BFCCF-6323-4B1A-A338-09A4D0C327F3}"/>
          </ac:spMkLst>
        </pc:spChg>
        <pc:spChg chg="add">
          <ac:chgData name="Ester Varwijk" userId="4ef1be2c-6897-4798-a5b9-cc2027b08ef2" providerId="ADAL" clId="{A2AD3595-49B1-4220-B6C0-2A4AD54B79E6}" dt="2020-12-10T10:30:13.131" v="506" actId="26606"/>
          <ac:spMkLst>
            <pc:docMk/>
            <pc:sldMk cId="4183380345" sldId="263"/>
            <ac:spMk id="70" creationId="{4B24F6DB-F114-44A7-BB56-D401884E4E7F}"/>
          </ac:spMkLst>
        </pc:spChg>
        <pc:grpChg chg="add">
          <ac:chgData name="Ester Varwijk" userId="4ef1be2c-6897-4798-a5b9-cc2027b08ef2" providerId="ADAL" clId="{A2AD3595-49B1-4220-B6C0-2A4AD54B79E6}" dt="2020-12-10T10:30:13.131" v="506" actId="26606"/>
          <ac:grpSpMkLst>
            <pc:docMk/>
            <pc:sldMk cId="4183380345" sldId="263"/>
            <ac:grpSpMk id="10" creationId="{FF5EAD09-B81D-415F-8BCF-73C81AE05F21}"/>
          </ac:grpSpMkLst>
        </pc:grpChg>
        <pc:grpChg chg="add">
          <ac:chgData name="Ester Varwijk" userId="4ef1be2c-6897-4798-a5b9-cc2027b08ef2" providerId="ADAL" clId="{A2AD3595-49B1-4220-B6C0-2A4AD54B79E6}" dt="2020-12-10T10:30:13.131" v="506" actId="26606"/>
          <ac:grpSpMkLst>
            <pc:docMk/>
            <pc:sldMk cId="4183380345" sldId="263"/>
            <ac:grpSpMk id="66" creationId="{9BE10567-6165-46A7-867D-4690A16B46D6}"/>
          </ac:grpSpMkLst>
        </pc:grpChg>
        <pc:grpChg chg="add">
          <ac:chgData name="Ester Varwijk" userId="4ef1be2c-6897-4798-a5b9-cc2027b08ef2" providerId="ADAL" clId="{A2AD3595-49B1-4220-B6C0-2A4AD54B79E6}" dt="2020-12-10T10:30:13.131" v="506" actId="26606"/>
          <ac:grpSpMkLst>
            <pc:docMk/>
            <pc:sldMk cId="4183380345" sldId="263"/>
            <ac:grpSpMk id="72" creationId="{4DB50ECD-225E-4F81-AF7B-706DD05F3BA8}"/>
          </ac:grpSpMkLst>
        </pc:grpChg>
        <pc:picChg chg="add">
          <ac:chgData name="Ester Varwijk" userId="4ef1be2c-6897-4798-a5b9-cc2027b08ef2" providerId="ADAL" clId="{A2AD3595-49B1-4220-B6C0-2A4AD54B79E6}" dt="2020-12-10T10:30:13.131" v="506" actId="26606"/>
          <ac:picMkLst>
            <pc:docMk/>
            <pc:sldMk cId="4183380345" sldId="263"/>
            <ac:picMk id="8" creationId="{9ACD3AF8-B16E-4174-8C1A-41F683C4AF8A}"/>
          </ac:picMkLst>
        </pc:picChg>
      </pc:sldChg>
      <pc:sldChg chg="addSp modSp mod setBg">
        <pc:chgData name="Ester Varwijk" userId="4ef1be2c-6897-4798-a5b9-cc2027b08ef2" providerId="ADAL" clId="{A2AD3595-49B1-4220-B6C0-2A4AD54B79E6}" dt="2020-12-10T10:32:30.856" v="591" actId="14100"/>
        <pc:sldMkLst>
          <pc:docMk/>
          <pc:sldMk cId="4040381668" sldId="264"/>
        </pc:sldMkLst>
        <pc:spChg chg="mod">
          <ac:chgData name="Ester Varwijk" userId="4ef1be2c-6897-4798-a5b9-cc2027b08ef2" providerId="ADAL" clId="{A2AD3595-49B1-4220-B6C0-2A4AD54B79E6}" dt="2020-12-10T10:17:01.279" v="1" actId="26606"/>
          <ac:spMkLst>
            <pc:docMk/>
            <pc:sldMk cId="4040381668" sldId="264"/>
            <ac:spMk id="2" creationId="{80F56CAB-5AA5-4561-BC43-6E8F8684CDEF}"/>
          </ac:spMkLst>
        </pc:spChg>
        <pc:spChg chg="mod">
          <ac:chgData name="Ester Varwijk" userId="4ef1be2c-6897-4798-a5b9-cc2027b08ef2" providerId="ADAL" clId="{A2AD3595-49B1-4220-B6C0-2A4AD54B79E6}" dt="2020-12-10T10:32:30.856" v="591" actId="14100"/>
          <ac:spMkLst>
            <pc:docMk/>
            <pc:sldMk cId="4040381668" sldId="264"/>
            <ac:spMk id="3" creationId="{BDDE878D-EAC7-4CE7-A1E6-69AE4771D5AB}"/>
          </ac:spMkLst>
        </pc:spChg>
        <pc:spChg chg="add">
          <ac:chgData name="Ester Varwijk" userId="4ef1be2c-6897-4798-a5b9-cc2027b08ef2" providerId="ADAL" clId="{A2AD3595-49B1-4220-B6C0-2A4AD54B79E6}" dt="2020-12-10T10:17:01.279" v="1" actId="26606"/>
          <ac:spMkLst>
            <pc:docMk/>
            <pc:sldMk cId="4040381668" sldId="264"/>
            <ac:spMk id="8" creationId="{6BFC9644-673A-459F-B3C5-9310A4E50E3B}"/>
          </ac:spMkLst>
        </pc:spChg>
        <pc:spChg chg="add">
          <ac:chgData name="Ester Varwijk" userId="4ef1be2c-6897-4798-a5b9-cc2027b08ef2" providerId="ADAL" clId="{A2AD3595-49B1-4220-B6C0-2A4AD54B79E6}" dt="2020-12-10T10:17:01.279" v="1" actId="26606"/>
          <ac:spMkLst>
            <pc:docMk/>
            <pc:sldMk cId="4040381668" sldId="264"/>
            <ac:spMk id="39" creationId="{7D1C411D-0818-4640-8657-2AF78250C802}"/>
          </ac:spMkLst>
        </pc:spChg>
        <pc:grpChg chg="add">
          <ac:chgData name="Ester Varwijk" userId="4ef1be2c-6897-4798-a5b9-cc2027b08ef2" providerId="ADAL" clId="{A2AD3595-49B1-4220-B6C0-2A4AD54B79E6}" dt="2020-12-10T10:17:01.279" v="1" actId="26606"/>
          <ac:grpSpMkLst>
            <pc:docMk/>
            <pc:sldMk cId="4040381668" sldId="264"/>
            <ac:grpSpMk id="10" creationId="{4ADB9295-9645-4BF2-ADFD-75800B7FAD06}"/>
          </ac:grpSpMkLst>
        </pc:grpChg>
      </pc:sldChg>
      <pc:sldChg chg="addSp delSp modSp add ord">
        <pc:chgData name="Ester Varwijk" userId="4ef1be2c-6897-4798-a5b9-cc2027b08ef2" providerId="ADAL" clId="{A2AD3595-49B1-4220-B6C0-2A4AD54B79E6}" dt="2020-12-10T10:21:19.059" v="177" actId="20577"/>
        <pc:sldMkLst>
          <pc:docMk/>
          <pc:sldMk cId="3962932865" sldId="265"/>
        </pc:sldMkLst>
        <pc:spChg chg="mod">
          <ac:chgData name="Ester Varwijk" userId="4ef1be2c-6897-4798-a5b9-cc2027b08ef2" providerId="ADAL" clId="{A2AD3595-49B1-4220-B6C0-2A4AD54B79E6}" dt="2020-12-10T10:21:09.191" v="170" actId="26606"/>
          <ac:spMkLst>
            <pc:docMk/>
            <pc:sldMk cId="3962932865" sldId="265"/>
            <ac:spMk id="2" creationId="{80F56CAB-5AA5-4561-BC43-6E8F8684CDEF}"/>
          </ac:spMkLst>
        </pc:spChg>
        <pc:spChg chg="mod">
          <ac:chgData name="Ester Varwijk" userId="4ef1be2c-6897-4798-a5b9-cc2027b08ef2" providerId="ADAL" clId="{A2AD3595-49B1-4220-B6C0-2A4AD54B79E6}" dt="2020-12-10T10:21:19.059" v="177" actId="20577"/>
          <ac:spMkLst>
            <pc:docMk/>
            <pc:sldMk cId="3962932865" sldId="265"/>
            <ac:spMk id="3" creationId="{BDDE878D-EAC7-4CE7-A1E6-69AE4771D5AB}"/>
          </ac:spMkLst>
        </pc:spChg>
        <pc:grpChg chg="add del">
          <ac:chgData name="Ester Varwijk" userId="4ef1be2c-6897-4798-a5b9-cc2027b08ef2" providerId="ADAL" clId="{A2AD3595-49B1-4220-B6C0-2A4AD54B79E6}" dt="2020-12-10T10:21:09.191" v="170" actId="26606"/>
          <ac:grpSpMkLst>
            <pc:docMk/>
            <pc:sldMk cId="3962932865" sldId="265"/>
            <ac:grpSpMk id="9" creationId="{74872A0B-8668-4500-9509-EAA581B26C24}"/>
          </ac:grpSpMkLst>
        </pc:grpChg>
        <pc:grpChg chg="add del">
          <ac:chgData name="Ester Varwijk" userId="4ef1be2c-6897-4798-a5b9-cc2027b08ef2" providerId="ADAL" clId="{A2AD3595-49B1-4220-B6C0-2A4AD54B79E6}" dt="2020-12-10T10:21:09.191" v="170" actId="26606"/>
          <ac:grpSpMkLst>
            <pc:docMk/>
            <pc:sldMk cId="3962932865" sldId="265"/>
            <ac:grpSpMk id="13" creationId="{240590EE-5428-41AA-95B2-96FCC1CE67A7}"/>
          </ac:grpSpMkLst>
        </pc:grpChg>
        <pc:grpChg chg="add del">
          <ac:chgData name="Ester Varwijk" userId="4ef1be2c-6897-4798-a5b9-cc2027b08ef2" providerId="ADAL" clId="{A2AD3595-49B1-4220-B6C0-2A4AD54B79E6}" dt="2020-12-10T10:21:09.183" v="169" actId="26606"/>
          <ac:grpSpMkLst>
            <pc:docMk/>
            <pc:sldMk cId="3962932865" sldId="265"/>
            <ac:grpSpMk id="72" creationId="{9AE4726C-1831-4FE3-9A11-227F0DC2F0BC}"/>
          </ac:grpSpMkLst>
        </pc:grpChg>
        <pc:grpChg chg="add del">
          <ac:chgData name="Ester Varwijk" userId="4ef1be2c-6897-4798-a5b9-cc2027b08ef2" providerId="ADAL" clId="{A2AD3595-49B1-4220-B6C0-2A4AD54B79E6}" dt="2020-12-10T10:21:09.183" v="169" actId="26606"/>
          <ac:grpSpMkLst>
            <pc:docMk/>
            <pc:sldMk cId="3962932865" sldId="265"/>
            <ac:grpSpMk id="76" creationId="{E916825F-759B-4F1A-BA80-AF7137691EC5}"/>
          </ac:grpSpMkLst>
        </pc:grpChg>
        <pc:picChg chg="mod ord">
          <ac:chgData name="Ester Varwijk" userId="4ef1be2c-6897-4798-a5b9-cc2027b08ef2" providerId="ADAL" clId="{A2AD3595-49B1-4220-B6C0-2A4AD54B79E6}" dt="2020-12-10T10:21:09.191" v="170" actId="26606"/>
          <ac:picMkLst>
            <pc:docMk/>
            <pc:sldMk cId="3962932865" sldId="265"/>
            <ac:picMk id="5" creationId="{D5F74424-C48C-42A0-B48A-FFB37D29AA4C}"/>
          </ac:picMkLst>
        </pc:picChg>
      </pc:sldChg>
      <pc:sldChg chg="addSp delSp modSp add mod setBg">
        <pc:chgData name="Ester Varwijk" userId="4ef1be2c-6897-4798-a5b9-cc2027b08ef2" providerId="ADAL" clId="{A2AD3595-49B1-4220-B6C0-2A4AD54B79E6}" dt="2020-12-10T10:38:09.498" v="881" actId="20577"/>
        <pc:sldMkLst>
          <pc:docMk/>
          <pc:sldMk cId="3815567078" sldId="266"/>
        </pc:sldMkLst>
        <pc:spChg chg="mod">
          <ac:chgData name="Ester Varwijk" userId="4ef1be2c-6897-4798-a5b9-cc2027b08ef2" providerId="ADAL" clId="{A2AD3595-49B1-4220-B6C0-2A4AD54B79E6}" dt="2020-12-10T10:37:47.411" v="848" actId="26606"/>
          <ac:spMkLst>
            <pc:docMk/>
            <pc:sldMk cId="3815567078" sldId="266"/>
            <ac:spMk id="2" creationId="{812EE5E1-826A-4D2F-B21D-32092CDD2CE5}"/>
          </ac:spMkLst>
        </pc:spChg>
        <pc:spChg chg="add del mod">
          <ac:chgData name="Ester Varwijk" userId="4ef1be2c-6897-4798-a5b9-cc2027b08ef2" providerId="ADAL" clId="{A2AD3595-49B1-4220-B6C0-2A4AD54B79E6}" dt="2020-12-10T10:37:47.411" v="848" actId="26606"/>
          <ac:spMkLst>
            <pc:docMk/>
            <pc:sldMk cId="3815567078" sldId="266"/>
            <ac:spMk id="3" creationId="{125A1F94-CF69-4DC0-B9AA-C937CE8CCB09}"/>
          </ac:spMkLst>
        </pc:spChg>
        <pc:spChg chg="add">
          <ac:chgData name="Ester Varwijk" userId="4ef1be2c-6897-4798-a5b9-cc2027b08ef2" providerId="ADAL" clId="{A2AD3595-49B1-4220-B6C0-2A4AD54B79E6}" dt="2020-12-10T10:37:47.411" v="848" actId="26606"/>
          <ac:spMkLst>
            <pc:docMk/>
            <pc:sldMk cId="3815567078" sldId="266"/>
            <ac:spMk id="9" creationId="{2EEF4763-EB4A-4A35-89EB-AD2763B48C3B}"/>
          </ac:spMkLst>
        </pc:spChg>
        <pc:graphicFrameChg chg="add del">
          <ac:chgData name="Ester Varwijk" userId="4ef1be2c-6897-4798-a5b9-cc2027b08ef2" providerId="ADAL" clId="{A2AD3595-49B1-4220-B6C0-2A4AD54B79E6}" dt="2020-12-10T10:37:47.328" v="847" actId="26606"/>
          <ac:graphicFrameMkLst>
            <pc:docMk/>
            <pc:sldMk cId="3815567078" sldId="266"/>
            <ac:graphicFrameMk id="5" creationId="{2CB61198-49E9-47CC-B6BA-5E158F50061E}"/>
          </ac:graphicFrameMkLst>
        </pc:graphicFrameChg>
        <pc:graphicFrameChg chg="add mod">
          <ac:chgData name="Ester Varwijk" userId="4ef1be2c-6897-4798-a5b9-cc2027b08ef2" providerId="ADAL" clId="{A2AD3595-49B1-4220-B6C0-2A4AD54B79E6}" dt="2020-12-10T10:38:09.498" v="881" actId="20577"/>
          <ac:graphicFrameMkLst>
            <pc:docMk/>
            <pc:sldMk cId="3815567078" sldId="266"/>
            <ac:graphicFrameMk id="7" creationId="{FE29F832-5D38-43A1-9EB2-5A37E6D16CF8}"/>
          </ac:graphicFrameMkLst>
        </pc:graphicFrameChg>
      </pc:sldChg>
    </pc:docChg>
  </pc:docChgLst>
</pc:chgInfo>
</file>

<file path=ppt/diagrams/_rels/data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1C815B-2EFA-46FA-B6FB-9FE7ADECEE20}" type="doc">
      <dgm:prSet loTypeId="urn:microsoft.com/office/officeart/2005/8/layout/hierarchy1" loCatId="hierarchy" qsTypeId="urn:microsoft.com/office/officeart/2005/8/quickstyle/simple4" qsCatId="simple" csTypeId="urn:microsoft.com/office/officeart/2005/8/colors/accent1_2" csCatId="accent1"/>
      <dgm:spPr/>
      <dgm:t>
        <a:bodyPr/>
        <a:lstStyle/>
        <a:p>
          <a:endParaRPr lang="en-US"/>
        </a:p>
      </dgm:t>
    </dgm:pt>
    <dgm:pt modelId="{F3C89AF5-23E4-4910-9DEC-62F144FD1D27}">
      <dgm:prSet/>
      <dgm:spPr/>
      <dgm:t>
        <a:bodyPr/>
        <a:lstStyle/>
        <a:p>
          <a:r>
            <a:rPr lang="nl-NL" dirty="0"/>
            <a:t>Je maakt de toets tijdens </a:t>
          </a:r>
          <a:r>
            <a:rPr lang="nl-NL" u="sng" dirty="0"/>
            <a:t>de laatste SLB les van thema 3.</a:t>
          </a:r>
        </a:p>
      </dgm:t>
    </dgm:pt>
    <dgm:pt modelId="{8D1EFD09-ABF0-4232-B987-F3E5A5737BC1}" type="parTrans" cxnId="{ABE17EEC-F8F7-4918-A6A4-C01718244B5F}">
      <dgm:prSet/>
      <dgm:spPr/>
      <dgm:t>
        <a:bodyPr/>
        <a:lstStyle/>
        <a:p>
          <a:endParaRPr lang="en-US"/>
        </a:p>
      </dgm:t>
    </dgm:pt>
    <dgm:pt modelId="{721D8A64-9918-4B74-AF40-32493DA48273}" type="sibTrans" cxnId="{ABE17EEC-F8F7-4918-A6A4-C01718244B5F}">
      <dgm:prSet/>
      <dgm:spPr/>
      <dgm:t>
        <a:bodyPr/>
        <a:lstStyle/>
        <a:p>
          <a:endParaRPr lang="en-US"/>
        </a:p>
      </dgm:t>
    </dgm:pt>
    <dgm:pt modelId="{7A419E47-3AFB-4BB8-B8EF-8C1BCFA980FD}">
      <dgm:prSet/>
      <dgm:spPr/>
      <dgm:t>
        <a:bodyPr/>
        <a:lstStyle/>
        <a:p>
          <a:r>
            <a:rPr lang="nl-NL"/>
            <a:t>Voor de toets heb je 90 minuten.</a:t>
          </a:r>
        </a:p>
      </dgm:t>
    </dgm:pt>
    <dgm:pt modelId="{E18F86CE-7063-4254-92FD-424355345849}" type="parTrans" cxnId="{BB176A83-2EB2-4DA2-B9A4-75FF1A40024F}">
      <dgm:prSet/>
      <dgm:spPr/>
      <dgm:t>
        <a:bodyPr/>
        <a:lstStyle/>
        <a:p>
          <a:endParaRPr lang="en-US"/>
        </a:p>
      </dgm:t>
    </dgm:pt>
    <dgm:pt modelId="{4C600B78-5720-498D-B0BB-654CEB119610}" type="sibTrans" cxnId="{BB176A83-2EB2-4DA2-B9A4-75FF1A40024F}">
      <dgm:prSet/>
      <dgm:spPr/>
      <dgm:t>
        <a:bodyPr/>
        <a:lstStyle/>
        <a:p>
          <a:endParaRPr lang="en-US"/>
        </a:p>
      </dgm:t>
    </dgm:pt>
    <dgm:pt modelId="{0CF8443B-441F-4177-84CB-15DFE0306B80}" type="pres">
      <dgm:prSet presAssocID="{B51C815B-2EFA-46FA-B6FB-9FE7ADECEE20}" presName="hierChild1" presStyleCnt="0">
        <dgm:presLayoutVars>
          <dgm:chPref val="1"/>
          <dgm:dir/>
          <dgm:animOne val="branch"/>
          <dgm:animLvl val="lvl"/>
          <dgm:resizeHandles/>
        </dgm:presLayoutVars>
      </dgm:prSet>
      <dgm:spPr/>
    </dgm:pt>
    <dgm:pt modelId="{43BE8209-5328-4EA6-9DF5-01B83C3B4AE1}" type="pres">
      <dgm:prSet presAssocID="{F3C89AF5-23E4-4910-9DEC-62F144FD1D27}" presName="hierRoot1" presStyleCnt="0"/>
      <dgm:spPr/>
    </dgm:pt>
    <dgm:pt modelId="{2B6388DC-4A44-4696-AAAE-4EBA642AEC27}" type="pres">
      <dgm:prSet presAssocID="{F3C89AF5-23E4-4910-9DEC-62F144FD1D27}" presName="composite" presStyleCnt="0"/>
      <dgm:spPr/>
    </dgm:pt>
    <dgm:pt modelId="{F70F9419-D4F1-4C87-92A3-F4BD44CE09E4}" type="pres">
      <dgm:prSet presAssocID="{F3C89AF5-23E4-4910-9DEC-62F144FD1D27}" presName="background" presStyleLbl="node0" presStyleIdx="0" presStyleCnt="2"/>
      <dgm:spPr/>
    </dgm:pt>
    <dgm:pt modelId="{85D16E29-15C5-4CDE-A719-D1172269121E}" type="pres">
      <dgm:prSet presAssocID="{F3C89AF5-23E4-4910-9DEC-62F144FD1D27}" presName="text" presStyleLbl="fgAcc0" presStyleIdx="0" presStyleCnt="2">
        <dgm:presLayoutVars>
          <dgm:chPref val="3"/>
        </dgm:presLayoutVars>
      </dgm:prSet>
      <dgm:spPr/>
    </dgm:pt>
    <dgm:pt modelId="{83406206-D595-447A-9539-6DBFBC8B624A}" type="pres">
      <dgm:prSet presAssocID="{F3C89AF5-23E4-4910-9DEC-62F144FD1D27}" presName="hierChild2" presStyleCnt="0"/>
      <dgm:spPr/>
    </dgm:pt>
    <dgm:pt modelId="{1D975E54-DBE6-4173-BF0E-BDEAEB587DF3}" type="pres">
      <dgm:prSet presAssocID="{7A419E47-3AFB-4BB8-B8EF-8C1BCFA980FD}" presName="hierRoot1" presStyleCnt="0"/>
      <dgm:spPr/>
    </dgm:pt>
    <dgm:pt modelId="{F2D0004D-F4AB-4CEF-A09F-E0F92F96C9F6}" type="pres">
      <dgm:prSet presAssocID="{7A419E47-3AFB-4BB8-B8EF-8C1BCFA980FD}" presName="composite" presStyleCnt="0"/>
      <dgm:spPr/>
    </dgm:pt>
    <dgm:pt modelId="{BEDC2611-DD64-4CDE-990D-84BCBB6B1240}" type="pres">
      <dgm:prSet presAssocID="{7A419E47-3AFB-4BB8-B8EF-8C1BCFA980FD}" presName="background" presStyleLbl="node0" presStyleIdx="1" presStyleCnt="2"/>
      <dgm:spPr/>
    </dgm:pt>
    <dgm:pt modelId="{FABAD54B-B0B3-4A34-9B5E-CD9F68FE9724}" type="pres">
      <dgm:prSet presAssocID="{7A419E47-3AFB-4BB8-B8EF-8C1BCFA980FD}" presName="text" presStyleLbl="fgAcc0" presStyleIdx="1" presStyleCnt="2">
        <dgm:presLayoutVars>
          <dgm:chPref val="3"/>
        </dgm:presLayoutVars>
      </dgm:prSet>
      <dgm:spPr/>
    </dgm:pt>
    <dgm:pt modelId="{E870F838-3EAC-487E-83A4-28F34D6AEBCE}" type="pres">
      <dgm:prSet presAssocID="{7A419E47-3AFB-4BB8-B8EF-8C1BCFA980FD}" presName="hierChild2" presStyleCnt="0"/>
      <dgm:spPr/>
    </dgm:pt>
  </dgm:ptLst>
  <dgm:cxnLst>
    <dgm:cxn modelId="{405B2B03-5E34-46B5-8D52-4A9C158E60DF}" type="presOf" srcId="{F3C89AF5-23E4-4910-9DEC-62F144FD1D27}" destId="{85D16E29-15C5-4CDE-A719-D1172269121E}" srcOrd="0" destOrd="0" presId="urn:microsoft.com/office/officeart/2005/8/layout/hierarchy1"/>
    <dgm:cxn modelId="{DF4C6723-30D7-490B-B903-A9CBC6B88D24}" type="presOf" srcId="{7A419E47-3AFB-4BB8-B8EF-8C1BCFA980FD}" destId="{FABAD54B-B0B3-4A34-9B5E-CD9F68FE9724}" srcOrd="0" destOrd="0" presId="urn:microsoft.com/office/officeart/2005/8/layout/hierarchy1"/>
    <dgm:cxn modelId="{BE7CEA54-6F54-4672-B391-72FD6980655B}" type="presOf" srcId="{B51C815B-2EFA-46FA-B6FB-9FE7ADECEE20}" destId="{0CF8443B-441F-4177-84CB-15DFE0306B80}" srcOrd="0" destOrd="0" presId="urn:microsoft.com/office/officeart/2005/8/layout/hierarchy1"/>
    <dgm:cxn modelId="{BB176A83-2EB2-4DA2-B9A4-75FF1A40024F}" srcId="{B51C815B-2EFA-46FA-B6FB-9FE7ADECEE20}" destId="{7A419E47-3AFB-4BB8-B8EF-8C1BCFA980FD}" srcOrd="1" destOrd="0" parTransId="{E18F86CE-7063-4254-92FD-424355345849}" sibTransId="{4C600B78-5720-498D-B0BB-654CEB119610}"/>
    <dgm:cxn modelId="{ABE17EEC-F8F7-4918-A6A4-C01718244B5F}" srcId="{B51C815B-2EFA-46FA-B6FB-9FE7ADECEE20}" destId="{F3C89AF5-23E4-4910-9DEC-62F144FD1D27}" srcOrd="0" destOrd="0" parTransId="{8D1EFD09-ABF0-4232-B987-F3E5A5737BC1}" sibTransId="{721D8A64-9918-4B74-AF40-32493DA48273}"/>
    <dgm:cxn modelId="{AB6BECF0-986C-4AAF-A2D6-8EE9D230F189}" type="presParOf" srcId="{0CF8443B-441F-4177-84CB-15DFE0306B80}" destId="{43BE8209-5328-4EA6-9DF5-01B83C3B4AE1}" srcOrd="0" destOrd="0" presId="urn:microsoft.com/office/officeart/2005/8/layout/hierarchy1"/>
    <dgm:cxn modelId="{E55945F6-61F5-4374-A24A-F25C819A846B}" type="presParOf" srcId="{43BE8209-5328-4EA6-9DF5-01B83C3B4AE1}" destId="{2B6388DC-4A44-4696-AAAE-4EBA642AEC27}" srcOrd="0" destOrd="0" presId="urn:microsoft.com/office/officeart/2005/8/layout/hierarchy1"/>
    <dgm:cxn modelId="{9029EF59-5B54-43EC-A0FD-38983EF750D1}" type="presParOf" srcId="{2B6388DC-4A44-4696-AAAE-4EBA642AEC27}" destId="{F70F9419-D4F1-4C87-92A3-F4BD44CE09E4}" srcOrd="0" destOrd="0" presId="urn:microsoft.com/office/officeart/2005/8/layout/hierarchy1"/>
    <dgm:cxn modelId="{70133D94-56B3-4BB7-A481-93966BF48952}" type="presParOf" srcId="{2B6388DC-4A44-4696-AAAE-4EBA642AEC27}" destId="{85D16E29-15C5-4CDE-A719-D1172269121E}" srcOrd="1" destOrd="0" presId="urn:microsoft.com/office/officeart/2005/8/layout/hierarchy1"/>
    <dgm:cxn modelId="{6646ED53-4695-4D52-88C9-B3A42A167638}" type="presParOf" srcId="{43BE8209-5328-4EA6-9DF5-01B83C3B4AE1}" destId="{83406206-D595-447A-9539-6DBFBC8B624A}" srcOrd="1" destOrd="0" presId="urn:microsoft.com/office/officeart/2005/8/layout/hierarchy1"/>
    <dgm:cxn modelId="{F5CC5711-DA90-4FA9-B063-8FF2023C7773}" type="presParOf" srcId="{0CF8443B-441F-4177-84CB-15DFE0306B80}" destId="{1D975E54-DBE6-4173-BF0E-BDEAEB587DF3}" srcOrd="1" destOrd="0" presId="urn:microsoft.com/office/officeart/2005/8/layout/hierarchy1"/>
    <dgm:cxn modelId="{65534EBB-4D38-4122-8D49-9CE88578EB4F}" type="presParOf" srcId="{1D975E54-DBE6-4173-BF0E-BDEAEB587DF3}" destId="{F2D0004D-F4AB-4CEF-A09F-E0F92F96C9F6}" srcOrd="0" destOrd="0" presId="urn:microsoft.com/office/officeart/2005/8/layout/hierarchy1"/>
    <dgm:cxn modelId="{447718FB-3E7F-4806-BC9E-12A38BD1E3B9}" type="presParOf" srcId="{F2D0004D-F4AB-4CEF-A09F-E0F92F96C9F6}" destId="{BEDC2611-DD64-4CDE-990D-84BCBB6B1240}" srcOrd="0" destOrd="0" presId="urn:microsoft.com/office/officeart/2005/8/layout/hierarchy1"/>
    <dgm:cxn modelId="{8526DCAB-D5FC-48C2-90E5-E6A806F98A91}" type="presParOf" srcId="{F2D0004D-F4AB-4CEF-A09F-E0F92F96C9F6}" destId="{FABAD54B-B0B3-4A34-9B5E-CD9F68FE9724}" srcOrd="1" destOrd="0" presId="urn:microsoft.com/office/officeart/2005/8/layout/hierarchy1"/>
    <dgm:cxn modelId="{FD686CF0-8212-4382-977C-450E01A730AA}" type="presParOf" srcId="{1D975E54-DBE6-4173-BF0E-BDEAEB587DF3}" destId="{E870F838-3EAC-487E-83A4-28F34D6AEBC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9B47C2-B783-45D9-8DEA-C046FCE22B0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8E06A5A0-7243-4690-AB19-45AB924F53F2}">
      <dgm:prSet/>
      <dgm:spPr/>
      <dgm:t>
        <a:bodyPr/>
        <a:lstStyle/>
        <a:p>
          <a:r>
            <a:rPr lang="nl-NL"/>
            <a:t>De toets gaat over de volgende onderwerpen:</a:t>
          </a:r>
        </a:p>
      </dgm:t>
    </dgm:pt>
    <dgm:pt modelId="{B8840657-B0B6-4D1A-A929-AD74A14B742A}" type="parTrans" cxnId="{15CA93FD-13DC-4E55-AD55-2D099EC2583F}">
      <dgm:prSet/>
      <dgm:spPr/>
      <dgm:t>
        <a:bodyPr/>
        <a:lstStyle/>
        <a:p>
          <a:endParaRPr lang="en-US"/>
        </a:p>
      </dgm:t>
    </dgm:pt>
    <dgm:pt modelId="{D2B2B4BA-43F3-46F9-8934-E472CA7DEB3D}" type="sibTrans" cxnId="{15CA93FD-13DC-4E55-AD55-2D099EC2583F}">
      <dgm:prSet/>
      <dgm:spPr/>
      <dgm:t>
        <a:bodyPr/>
        <a:lstStyle/>
        <a:p>
          <a:endParaRPr lang="en-US"/>
        </a:p>
      </dgm:t>
    </dgm:pt>
    <dgm:pt modelId="{ED935877-4976-4B4C-B8B9-ACF8076837E1}">
      <dgm:prSet/>
      <dgm:spPr/>
      <dgm:t>
        <a:bodyPr/>
        <a:lstStyle/>
        <a:p>
          <a:r>
            <a:rPr lang="nl-NL"/>
            <a:t>Ademhaling</a:t>
          </a:r>
        </a:p>
      </dgm:t>
    </dgm:pt>
    <dgm:pt modelId="{29BCBC40-6056-4A5D-9822-639B020B64DD}" type="parTrans" cxnId="{89B1DFF1-C9F7-47B5-9DE2-79E3E8AA46C7}">
      <dgm:prSet/>
      <dgm:spPr/>
      <dgm:t>
        <a:bodyPr/>
        <a:lstStyle/>
        <a:p>
          <a:endParaRPr lang="en-US"/>
        </a:p>
      </dgm:t>
    </dgm:pt>
    <dgm:pt modelId="{117BE210-3F36-4700-995C-39B09FDDF732}" type="sibTrans" cxnId="{89B1DFF1-C9F7-47B5-9DE2-79E3E8AA46C7}">
      <dgm:prSet/>
      <dgm:spPr/>
      <dgm:t>
        <a:bodyPr/>
        <a:lstStyle/>
        <a:p>
          <a:endParaRPr lang="en-US"/>
        </a:p>
      </dgm:t>
    </dgm:pt>
    <dgm:pt modelId="{D914FA2A-1089-41BD-B519-04B6ED6EC52E}">
      <dgm:prSet/>
      <dgm:spPr/>
      <dgm:t>
        <a:bodyPr/>
        <a:lstStyle/>
        <a:p>
          <a:r>
            <a:rPr lang="nl-NL"/>
            <a:t>Digestief systeem</a:t>
          </a:r>
        </a:p>
      </dgm:t>
    </dgm:pt>
    <dgm:pt modelId="{00ECB2FE-AD9D-45E8-B766-0F72D3B64D37}" type="parTrans" cxnId="{A843BC07-33A9-4C4A-AAF6-E0654DB673B0}">
      <dgm:prSet/>
      <dgm:spPr/>
      <dgm:t>
        <a:bodyPr/>
        <a:lstStyle/>
        <a:p>
          <a:endParaRPr lang="en-US"/>
        </a:p>
      </dgm:t>
    </dgm:pt>
    <dgm:pt modelId="{E25EB46F-F432-43A1-8E8F-7794698135DC}" type="sibTrans" cxnId="{A843BC07-33A9-4C4A-AAF6-E0654DB673B0}">
      <dgm:prSet/>
      <dgm:spPr/>
      <dgm:t>
        <a:bodyPr/>
        <a:lstStyle/>
        <a:p>
          <a:endParaRPr lang="en-US"/>
        </a:p>
      </dgm:t>
    </dgm:pt>
    <dgm:pt modelId="{531F9BB3-B047-4426-BF3F-E584CEFB5225}">
      <dgm:prSet/>
      <dgm:spPr/>
      <dgm:t>
        <a:bodyPr/>
        <a:lstStyle/>
        <a:p>
          <a:r>
            <a:rPr lang="nl-NL"/>
            <a:t>Circulatie </a:t>
          </a:r>
        </a:p>
      </dgm:t>
    </dgm:pt>
    <dgm:pt modelId="{ACDAEFD7-CEFF-4991-945D-99DCD3A94321}" type="parTrans" cxnId="{15797AF6-3FF5-4C50-BF5A-39E3925477BB}">
      <dgm:prSet/>
      <dgm:spPr/>
      <dgm:t>
        <a:bodyPr/>
        <a:lstStyle/>
        <a:p>
          <a:endParaRPr lang="en-US"/>
        </a:p>
      </dgm:t>
    </dgm:pt>
    <dgm:pt modelId="{A2DAE051-4337-4494-A16D-072D17D55806}" type="sibTrans" cxnId="{15797AF6-3FF5-4C50-BF5A-39E3925477BB}">
      <dgm:prSet/>
      <dgm:spPr/>
      <dgm:t>
        <a:bodyPr/>
        <a:lstStyle/>
        <a:p>
          <a:endParaRPr lang="en-US"/>
        </a:p>
      </dgm:t>
    </dgm:pt>
    <dgm:pt modelId="{F51A6BEE-4577-4E31-B8D3-8EF6FB09BA91}">
      <dgm:prSet/>
      <dgm:spPr/>
      <dgm:t>
        <a:bodyPr/>
        <a:lstStyle/>
        <a:p>
          <a:r>
            <a:rPr lang="nl-NL"/>
            <a:t>Bloed</a:t>
          </a:r>
        </a:p>
      </dgm:t>
    </dgm:pt>
    <dgm:pt modelId="{CCC009A8-CCBB-4A9E-AB3B-7B14ECE19992}" type="parTrans" cxnId="{3A221A65-D7A5-4626-B8B5-23A8296ECB6C}">
      <dgm:prSet/>
      <dgm:spPr/>
      <dgm:t>
        <a:bodyPr/>
        <a:lstStyle/>
        <a:p>
          <a:endParaRPr lang="en-US"/>
        </a:p>
      </dgm:t>
    </dgm:pt>
    <dgm:pt modelId="{B7058D16-59A7-4DD0-A12B-B7E695789D4B}" type="sibTrans" cxnId="{3A221A65-D7A5-4626-B8B5-23A8296ECB6C}">
      <dgm:prSet/>
      <dgm:spPr/>
      <dgm:t>
        <a:bodyPr/>
        <a:lstStyle/>
        <a:p>
          <a:endParaRPr lang="en-US"/>
        </a:p>
      </dgm:t>
    </dgm:pt>
    <dgm:pt modelId="{00CE2391-FF6A-41E6-90E5-0746CC5FFCCC}">
      <dgm:prSet/>
      <dgm:spPr/>
      <dgm:t>
        <a:bodyPr/>
        <a:lstStyle/>
        <a:p>
          <a:r>
            <a:rPr lang="nl-NL"/>
            <a:t>Geriatrie </a:t>
          </a:r>
        </a:p>
      </dgm:t>
    </dgm:pt>
    <dgm:pt modelId="{67167874-E457-409A-AFF1-0707008D3077}" type="parTrans" cxnId="{4E4EE5AF-65EE-4AAE-B34A-6A06F19E96C2}">
      <dgm:prSet/>
      <dgm:spPr/>
      <dgm:t>
        <a:bodyPr/>
        <a:lstStyle/>
        <a:p>
          <a:endParaRPr lang="en-US"/>
        </a:p>
      </dgm:t>
    </dgm:pt>
    <dgm:pt modelId="{384129A5-6A07-499A-9FC3-456BBF76852B}" type="sibTrans" cxnId="{4E4EE5AF-65EE-4AAE-B34A-6A06F19E96C2}">
      <dgm:prSet/>
      <dgm:spPr/>
      <dgm:t>
        <a:bodyPr/>
        <a:lstStyle/>
        <a:p>
          <a:endParaRPr lang="en-US"/>
        </a:p>
      </dgm:t>
    </dgm:pt>
    <dgm:pt modelId="{8446CCA8-DE18-4614-B41C-0BA6CBA7ED30}">
      <dgm:prSet/>
      <dgm:spPr/>
      <dgm:t>
        <a:bodyPr/>
        <a:lstStyle/>
        <a:p>
          <a:r>
            <a:rPr lang="nl-NL"/>
            <a:t>Delier </a:t>
          </a:r>
        </a:p>
      </dgm:t>
    </dgm:pt>
    <dgm:pt modelId="{C6A40E07-2205-48AD-AAB7-F22946B79725}" type="parTrans" cxnId="{CADEB12A-192A-434E-99BC-508B41463A8D}">
      <dgm:prSet/>
      <dgm:spPr/>
      <dgm:t>
        <a:bodyPr/>
        <a:lstStyle/>
        <a:p>
          <a:endParaRPr lang="en-US"/>
        </a:p>
      </dgm:t>
    </dgm:pt>
    <dgm:pt modelId="{F93F5727-8DDB-4AD8-8F3B-C0F14A5B8C6D}" type="sibTrans" cxnId="{CADEB12A-192A-434E-99BC-508B41463A8D}">
      <dgm:prSet/>
      <dgm:spPr/>
      <dgm:t>
        <a:bodyPr/>
        <a:lstStyle/>
        <a:p>
          <a:endParaRPr lang="en-US"/>
        </a:p>
      </dgm:t>
    </dgm:pt>
    <dgm:pt modelId="{0F45DEF0-30F6-458B-81FC-7B6DFA5A781D}" type="pres">
      <dgm:prSet presAssocID="{3E9B47C2-B783-45D9-8DEA-C046FCE22B06}" presName="linear" presStyleCnt="0">
        <dgm:presLayoutVars>
          <dgm:animLvl val="lvl"/>
          <dgm:resizeHandles val="exact"/>
        </dgm:presLayoutVars>
      </dgm:prSet>
      <dgm:spPr/>
    </dgm:pt>
    <dgm:pt modelId="{3CC82D93-7CFD-4914-AB9F-4D8799DFBFCA}" type="pres">
      <dgm:prSet presAssocID="{8E06A5A0-7243-4690-AB19-45AB924F53F2}" presName="parentText" presStyleLbl="node1" presStyleIdx="0" presStyleCnt="7">
        <dgm:presLayoutVars>
          <dgm:chMax val="0"/>
          <dgm:bulletEnabled val="1"/>
        </dgm:presLayoutVars>
      </dgm:prSet>
      <dgm:spPr/>
    </dgm:pt>
    <dgm:pt modelId="{F11CEFF3-AE13-465E-AE5D-2BB4C71CB8D7}" type="pres">
      <dgm:prSet presAssocID="{D2B2B4BA-43F3-46F9-8934-E472CA7DEB3D}" presName="spacer" presStyleCnt="0"/>
      <dgm:spPr/>
    </dgm:pt>
    <dgm:pt modelId="{D14E699E-CE30-44F1-8AF3-1AF93DC2C9E8}" type="pres">
      <dgm:prSet presAssocID="{ED935877-4976-4B4C-B8B9-ACF8076837E1}" presName="parentText" presStyleLbl="node1" presStyleIdx="1" presStyleCnt="7">
        <dgm:presLayoutVars>
          <dgm:chMax val="0"/>
          <dgm:bulletEnabled val="1"/>
        </dgm:presLayoutVars>
      </dgm:prSet>
      <dgm:spPr/>
    </dgm:pt>
    <dgm:pt modelId="{E3601E84-8DA4-4583-AD27-DF84485A67D3}" type="pres">
      <dgm:prSet presAssocID="{117BE210-3F36-4700-995C-39B09FDDF732}" presName="spacer" presStyleCnt="0"/>
      <dgm:spPr/>
    </dgm:pt>
    <dgm:pt modelId="{2D4167B2-58F5-4080-93B4-E3DEAD66F337}" type="pres">
      <dgm:prSet presAssocID="{D914FA2A-1089-41BD-B519-04B6ED6EC52E}" presName="parentText" presStyleLbl="node1" presStyleIdx="2" presStyleCnt="7">
        <dgm:presLayoutVars>
          <dgm:chMax val="0"/>
          <dgm:bulletEnabled val="1"/>
        </dgm:presLayoutVars>
      </dgm:prSet>
      <dgm:spPr/>
    </dgm:pt>
    <dgm:pt modelId="{E81504A2-D979-4322-80D6-2C120DC9DA16}" type="pres">
      <dgm:prSet presAssocID="{E25EB46F-F432-43A1-8E8F-7794698135DC}" presName="spacer" presStyleCnt="0"/>
      <dgm:spPr/>
    </dgm:pt>
    <dgm:pt modelId="{5664E3D1-AA48-4996-A4D4-5151CF5D864C}" type="pres">
      <dgm:prSet presAssocID="{531F9BB3-B047-4426-BF3F-E584CEFB5225}" presName="parentText" presStyleLbl="node1" presStyleIdx="3" presStyleCnt="7">
        <dgm:presLayoutVars>
          <dgm:chMax val="0"/>
          <dgm:bulletEnabled val="1"/>
        </dgm:presLayoutVars>
      </dgm:prSet>
      <dgm:spPr/>
    </dgm:pt>
    <dgm:pt modelId="{903DD73A-7749-4DD7-B5DB-010B223343DC}" type="pres">
      <dgm:prSet presAssocID="{A2DAE051-4337-4494-A16D-072D17D55806}" presName="spacer" presStyleCnt="0"/>
      <dgm:spPr/>
    </dgm:pt>
    <dgm:pt modelId="{4D653DA8-80C0-4C7C-BED5-4A7A68D91CEA}" type="pres">
      <dgm:prSet presAssocID="{F51A6BEE-4577-4E31-B8D3-8EF6FB09BA91}" presName="parentText" presStyleLbl="node1" presStyleIdx="4" presStyleCnt="7">
        <dgm:presLayoutVars>
          <dgm:chMax val="0"/>
          <dgm:bulletEnabled val="1"/>
        </dgm:presLayoutVars>
      </dgm:prSet>
      <dgm:spPr/>
    </dgm:pt>
    <dgm:pt modelId="{0E70B5E4-D35E-481B-BA93-D00C0D3265E4}" type="pres">
      <dgm:prSet presAssocID="{B7058D16-59A7-4DD0-A12B-B7E695789D4B}" presName="spacer" presStyleCnt="0"/>
      <dgm:spPr/>
    </dgm:pt>
    <dgm:pt modelId="{C82162AC-1629-4CD3-B688-E8E0770D1A73}" type="pres">
      <dgm:prSet presAssocID="{00CE2391-FF6A-41E6-90E5-0746CC5FFCCC}" presName="parentText" presStyleLbl="node1" presStyleIdx="5" presStyleCnt="7">
        <dgm:presLayoutVars>
          <dgm:chMax val="0"/>
          <dgm:bulletEnabled val="1"/>
        </dgm:presLayoutVars>
      </dgm:prSet>
      <dgm:spPr/>
    </dgm:pt>
    <dgm:pt modelId="{764D9A54-5292-4C87-9099-C9F3A6CEC884}" type="pres">
      <dgm:prSet presAssocID="{384129A5-6A07-499A-9FC3-456BBF76852B}" presName="spacer" presStyleCnt="0"/>
      <dgm:spPr/>
    </dgm:pt>
    <dgm:pt modelId="{D19A0605-1485-42EF-817A-9C2E4B521115}" type="pres">
      <dgm:prSet presAssocID="{8446CCA8-DE18-4614-B41C-0BA6CBA7ED30}" presName="parentText" presStyleLbl="node1" presStyleIdx="6" presStyleCnt="7">
        <dgm:presLayoutVars>
          <dgm:chMax val="0"/>
          <dgm:bulletEnabled val="1"/>
        </dgm:presLayoutVars>
      </dgm:prSet>
      <dgm:spPr/>
    </dgm:pt>
  </dgm:ptLst>
  <dgm:cxnLst>
    <dgm:cxn modelId="{AF55CF02-74B2-47D7-A21C-7871ABD67B01}" type="presOf" srcId="{531F9BB3-B047-4426-BF3F-E584CEFB5225}" destId="{5664E3D1-AA48-4996-A4D4-5151CF5D864C}" srcOrd="0" destOrd="0" presId="urn:microsoft.com/office/officeart/2005/8/layout/vList2"/>
    <dgm:cxn modelId="{A843BC07-33A9-4C4A-AAF6-E0654DB673B0}" srcId="{3E9B47C2-B783-45D9-8DEA-C046FCE22B06}" destId="{D914FA2A-1089-41BD-B519-04B6ED6EC52E}" srcOrd="2" destOrd="0" parTransId="{00ECB2FE-AD9D-45E8-B766-0F72D3B64D37}" sibTransId="{E25EB46F-F432-43A1-8E8F-7794698135DC}"/>
    <dgm:cxn modelId="{C9401C29-3D85-43C0-8600-6C202D589C4D}" type="presOf" srcId="{8E06A5A0-7243-4690-AB19-45AB924F53F2}" destId="{3CC82D93-7CFD-4914-AB9F-4D8799DFBFCA}" srcOrd="0" destOrd="0" presId="urn:microsoft.com/office/officeart/2005/8/layout/vList2"/>
    <dgm:cxn modelId="{CADEB12A-192A-434E-99BC-508B41463A8D}" srcId="{3E9B47C2-B783-45D9-8DEA-C046FCE22B06}" destId="{8446CCA8-DE18-4614-B41C-0BA6CBA7ED30}" srcOrd="6" destOrd="0" parTransId="{C6A40E07-2205-48AD-AAB7-F22946B79725}" sibTransId="{F93F5727-8DDB-4AD8-8F3B-C0F14A5B8C6D}"/>
    <dgm:cxn modelId="{A66A6D3A-449E-4C4F-ADA3-190F34E12CF9}" type="presOf" srcId="{00CE2391-FF6A-41E6-90E5-0746CC5FFCCC}" destId="{C82162AC-1629-4CD3-B688-E8E0770D1A73}" srcOrd="0" destOrd="0" presId="urn:microsoft.com/office/officeart/2005/8/layout/vList2"/>
    <dgm:cxn modelId="{68B6163F-59CF-470C-949E-9C2FA81A7D95}" type="presOf" srcId="{D914FA2A-1089-41BD-B519-04B6ED6EC52E}" destId="{2D4167B2-58F5-4080-93B4-E3DEAD66F337}" srcOrd="0" destOrd="0" presId="urn:microsoft.com/office/officeart/2005/8/layout/vList2"/>
    <dgm:cxn modelId="{3A221A65-D7A5-4626-B8B5-23A8296ECB6C}" srcId="{3E9B47C2-B783-45D9-8DEA-C046FCE22B06}" destId="{F51A6BEE-4577-4E31-B8D3-8EF6FB09BA91}" srcOrd="4" destOrd="0" parTransId="{CCC009A8-CCBB-4A9E-AB3B-7B14ECE19992}" sibTransId="{B7058D16-59A7-4DD0-A12B-B7E695789D4B}"/>
    <dgm:cxn modelId="{772EE448-FA9C-495A-A92B-F2F8F33E0209}" type="presOf" srcId="{ED935877-4976-4B4C-B8B9-ACF8076837E1}" destId="{D14E699E-CE30-44F1-8AF3-1AF93DC2C9E8}" srcOrd="0" destOrd="0" presId="urn:microsoft.com/office/officeart/2005/8/layout/vList2"/>
    <dgm:cxn modelId="{A310F583-E059-48BF-AC26-8C4FB427EB8F}" type="presOf" srcId="{F51A6BEE-4577-4E31-B8D3-8EF6FB09BA91}" destId="{4D653DA8-80C0-4C7C-BED5-4A7A68D91CEA}" srcOrd="0" destOrd="0" presId="urn:microsoft.com/office/officeart/2005/8/layout/vList2"/>
    <dgm:cxn modelId="{8933FC8A-CAB6-4C91-9B9B-3B023C2E929A}" type="presOf" srcId="{8446CCA8-DE18-4614-B41C-0BA6CBA7ED30}" destId="{D19A0605-1485-42EF-817A-9C2E4B521115}" srcOrd="0" destOrd="0" presId="urn:microsoft.com/office/officeart/2005/8/layout/vList2"/>
    <dgm:cxn modelId="{C7D785AC-D8FE-4E59-9AC4-1E2EFB377478}" type="presOf" srcId="{3E9B47C2-B783-45D9-8DEA-C046FCE22B06}" destId="{0F45DEF0-30F6-458B-81FC-7B6DFA5A781D}" srcOrd="0" destOrd="0" presId="urn:microsoft.com/office/officeart/2005/8/layout/vList2"/>
    <dgm:cxn modelId="{4E4EE5AF-65EE-4AAE-B34A-6A06F19E96C2}" srcId="{3E9B47C2-B783-45D9-8DEA-C046FCE22B06}" destId="{00CE2391-FF6A-41E6-90E5-0746CC5FFCCC}" srcOrd="5" destOrd="0" parTransId="{67167874-E457-409A-AFF1-0707008D3077}" sibTransId="{384129A5-6A07-499A-9FC3-456BBF76852B}"/>
    <dgm:cxn modelId="{89B1DFF1-C9F7-47B5-9DE2-79E3E8AA46C7}" srcId="{3E9B47C2-B783-45D9-8DEA-C046FCE22B06}" destId="{ED935877-4976-4B4C-B8B9-ACF8076837E1}" srcOrd="1" destOrd="0" parTransId="{29BCBC40-6056-4A5D-9822-639B020B64DD}" sibTransId="{117BE210-3F36-4700-995C-39B09FDDF732}"/>
    <dgm:cxn modelId="{15797AF6-3FF5-4C50-BF5A-39E3925477BB}" srcId="{3E9B47C2-B783-45D9-8DEA-C046FCE22B06}" destId="{531F9BB3-B047-4426-BF3F-E584CEFB5225}" srcOrd="3" destOrd="0" parTransId="{ACDAEFD7-CEFF-4991-945D-99DCD3A94321}" sibTransId="{A2DAE051-4337-4494-A16D-072D17D55806}"/>
    <dgm:cxn modelId="{15CA93FD-13DC-4E55-AD55-2D099EC2583F}" srcId="{3E9B47C2-B783-45D9-8DEA-C046FCE22B06}" destId="{8E06A5A0-7243-4690-AB19-45AB924F53F2}" srcOrd="0" destOrd="0" parTransId="{B8840657-B0B6-4D1A-A929-AD74A14B742A}" sibTransId="{D2B2B4BA-43F3-46F9-8934-E472CA7DEB3D}"/>
    <dgm:cxn modelId="{6A358EDC-4B71-408B-94AA-91AE05599538}" type="presParOf" srcId="{0F45DEF0-30F6-458B-81FC-7B6DFA5A781D}" destId="{3CC82D93-7CFD-4914-AB9F-4D8799DFBFCA}" srcOrd="0" destOrd="0" presId="urn:microsoft.com/office/officeart/2005/8/layout/vList2"/>
    <dgm:cxn modelId="{F05DF9AC-3D63-453E-8872-E1C628B32F88}" type="presParOf" srcId="{0F45DEF0-30F6-458B-81FC-7B6DFA5A781D}" destId="{F11CEFF3-AE13-465E-AE5D-2BB4C71CB8D7}" srcOrd="1" destOrd="0" presId="urn:microsoft.com/office/officeart/2005/8/layout/vList2"/>
    <dgm:cxn modelId="{CEDF701C-73B8-4F00-9667-B567411F540B}" type="presParOf" srcId="{0F45DEF0-30F6-458B-81FC-7B6DFA5A781D}" destId="{D14E699E-CE30-44F1-8AF3-1AF93DC2C9E8}" srcOrd="2" destOrd="0" presId="urn:microsoft.com/office/officeart/2005/8/layout/vList2"/>
    <dgm:cxn modelId="{C1DDA7ED-72F3-4173-BFDF-027CDFBC404D}" type="presParOf" srcId="{0F45DEF0-30F6-458B-81FC-7B6DFA5A781D}" destId="{E3601E84-8DA4-4583-AD27-DF84485A67D3}" srcOrd="3" destOrd="0" presId="urn:microsoft.com/office/officeart/2005/8/layout/vList2"/>
    <dgm:cxn modelId="{D7F63EF5-ACB2-4D8C-A281-EB340F25EF04}" type="presParOf" srcId="{0F45DEF0-30F6-458B-81FC-7B6DFA5A781D}" destId="{2D4167B2-58F5-4080-93B4-E3DEAD66F337}" srcOrd="4" destOrd="0" presId="urn:microsoft.com/office/officeart/2005/8/layout/vList2"/>
    <dgm:cxn modelId="{BE12D588-3E24-4431-B28F-1006F9D7F526}" type="presParOf" srcId="{0F45DEF0-30F6-458B-81FC-7B6DFA5A781D}" destId="{E81504A2-D979-4322-80D6-2C120DC9DA16}" srcOrd="5" destOrd="0" presId="urn:microsoft.com/office/officeart/2005/8/layout/vList2"/>
    <dgm:cxn modelId="{6B611189-DDAF-4BBC-A27C-A5164E9281FD}" type="presParOf" srcId="{0F45DEF0-30F6-458B-81FC-7B6DFA5A781D}" destId="{5664E3D1-AA48-4996-A4D4-5151CF5D864C}" srcOrd="6" destOrd="0" presId="urn:microsoft.com/office/officeart/2005/8/layout/vList2"/>
    <dgm:cxn modelId="{A3DF9BD5-42E3-4ED0-9774-D209882AE176}" type="presParOf" srcId="{0F45DEF0-30F6-458B-81FC-7B6DFA5A781D}" destId="{903DD73A-7749-4DD7-B5DB-010B223343DC}" srcOrd="7" destOrd="0" presId="urn:microsoft.com/office/officeart/2005/8/layout/vList2"/>
    <dgm:cxn modelId="{61C41085-5CAA-42F6-8459-E1C0A83FF05F}" type="presParOf" srcId="{0F45DEF0-30F6-458B-81FC-7B6DFA5A781D}" destId="{4D653DA8-80C0-4C7C-BED5-4A7A68D91CEA}" srcOrd="8" destOrd="0" presId="urn:microsoft.com/office/officeart/2005/8/layout/vList2"/>
    <dgm:cxn modelId="{585159DD-1B7E-4A86-A86A-9D369FEABAF3}" type="presParOf" srcId="{0F45DEF0-30F6-458B-81FC-7B6DFA5A781D}" destId="{0E70B5E4-D35E-481B-BA93-D00C0D3265E4}" srcOrd="9" destOrd="0" presId="urn:microsoft.com/office/officeart/2005/8/layout/vList2"/>
    <dgm:cxn modelId="{951B9B82-9775-4B06-8D39-38E768AC4B09}" type="presParOf" srcId="{0F45DEF0-30F6-458B-81FC-7B6DFA5A781D}" destId="{C82162AC-1629-4CD3-B688-E8E0770D1A73}" srcOrd="10" destOrd="0" presId="urn:microsoft.com/office/officeart/2005/8/layout/vList2"/>
    <dgm:cxn modelId="{B1D6894C-56A2-4AD1-8D03-FFBCB28417D6}" type="presParOf" srcId="{0F45DEF0-30F6-458B-81FC-7B6DFA5A781D}" destId="{764D9A54-5292-4C87-9099-C9F3A6CEC884}" srcOrd="11" destOrd="0" presId="urn:microsoft.com/office/officeart/2005/8/layout/vList2"/>
    <dgm:cxn modelId="{68697696-62EB-4D12-B8D2-42FA1A63BB64}" type="presParOf" srcId="{0F45DEF0-30F6-458B-81FC-7B6DFA5A781D}" destId="{D19A0605-1485-42EF-817A-9C2E4B521115}"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8DE927-CD41-4BDF-B304-6128106CED9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94A4230-1A95-41C4-89FF-3C8F4059CA83}">
      <dgm:prSet/>
      <dgm:spPr/>
      <dgm:t>
        <a:bodyPr/>
        <a:lstStyle/>
        <a:p>
          <a:r>
            <a:rPr lang="nl-NL"/>
            <a:t>Verwerk de stof actief: maak samenvattingen of schrijf steekwoorden op.</a:t>
          </a:r>
        </a:p>
      </dgm:t>
    </dgm:pt>
    <dgm:pt modelId="{12127EBA-790E-4395-A765-4585FE5B8785}" type="parTrans" cxnId="{5F9F6049-9577-43A2-B08F-20DC49A8D127}">
      <dgm:prSet/>
      <dgm:spPr/>
      <dgm:t>
        <a:bodyPr/>
        <a:lstStyle/>
        <a:p>
          <a:endParaRPr lang="en-US"/>
        </a:p>
      </dgm:t>
    </dgm:pt>
    <dgm:pt modelId="{3C0EFDEE-22E6-4BC7-9F0E-0E8C035FE4CB}" type="sibTrans" cxnId="{5F9F6049-9577-43A2-B08F-20DC49A8D127}">
      <dgm:prSet/>
      <dgm:spPr/>
      <dgm:t>
        <a:bodyPr/>
        <a:lstStyle/>
        <a:p>
          <a:endParaRPr lang="en-US"/>
        </a:p>
      </dgm:t>
    </dgm:pt>
    <dgm:pt modelId="{AF2AB801-3A3E-4E1D-BDD8-354BEC546E1F}">
      <dgm:prSet/>
      <dgm:spPr/>
      <dgm:t>
        <a:bodyPr/>
        <a:lstStyle/>
        <a:p>
          <a:r>
            <a:rPr lang="nl-NL" i="1"/>
            <a:t>Ooit een bladzijde van je boek gelezen en bij de laatste zin gedacht: Waar ging het ook al weer over? Dat is omdat je het passief leest. </a:t>
          </a:r>
        </a:p>
      </dgm:t>
    </dgm:pt>
    <dgm:pt modelId="{593389C5-A4A0-4D56-8167-0A0EC99472F7}" type="parTrans" cxnId="{56BA0E1E-7661-4DC7-A91B-BAB7771AF439}">
      <dgm:prSet/>
      <dgm:spPr/>
      <dgm:t>
        <a:bodyPr/>
        <a:lstStyle/>
        <a:p>
          <a:endParaRPr lang="en-US"/>
        </a:p>
      </dgm:t>
    </dgm:pt>
    <dgm:pt modelId="{06D46E98-315B-4E33-B722-C117BC6F3E5C}" type="sibTrans" cxnId="{56BA0E1E-7661-4DC7-A91B-BAB7771AF439}">
      <dgm:prSet/>
      <dgm:spPr/>
      <dgm:t>
        <a:bodyPr/>
        <a:lstStyle/>
        <a:p>
          <a:endParaRPr lang="en-US"/>
        </a:p>
      </dgm:t>
    </dgm:pt>
    <dgm:pt modelId="{46726AD3-62A7-4437-89DA-6FDE4A0E5D62}">
      <dgm:prSet/>
      <dgm:spPr/>
      <dgm:t>
        <a:bodyPr/>
        <a:lstStyle/>
        <a:p>
          <a:r>
            <a:rPr lang="nl-NL" i="1"/>
            <a:t>Zorg dus dat je de stof actief opneemt!</a:t>
          </a:r>
        </a:p>
      </dgm:t>
    </dgm:pt>
    <dgm:pt modelId="{8D8FD0FB-4DC8-4207-B3B9-7E36AE33932F}" type="parTrans" cxnId="{D60A8992-CE75-46E7-987E-2F474C6F2F13}">
      <dgm:prSet/>
      <dgm:spPr/>
      <dgm:t>
        <a:bodyPr/>
        <a:lstStyle/>
        <a:p>
          <a:endParaRPr lang="en-US"/>
        </a:p>
      </dgm:t>
    </dgm:pt>
    <dgm:pt modelId="{8C528511-A357-4182-9DC7-3539825961F9}" type="sibTrans" cxnId="{D60A8992-CE75-46E7-987E-2F474C6F2F13}">
      <dgm:prSet/>
      <dgm:spPr/>
      <dgm:t>
        <a:bodyPr/>
        <a:lstStyle/>
        <a:p>
          <a:endParaRPr lang="en-US"/>
        </a:p>
      </dgm:t>
    </dgm:pt>
    <dgm:pt modelId="{29F0ABBD-C4DE-4A4B-9D18-4F5EA79FC674}" type="pres">
      <dgm:prSet presAssocID="{578DE927-CD41-4BDF-B304-6128106CED99}" presName="root" presStyleCnt="0">
        <dgm:presLayoutVars>
          <dgm:dir/>
          <dgm:resizeHandles val="exact"/>
        </dgm:presLayoutVars>
      </dgm:prSet>
      <dgm:spPr/>
    </dgm:pt>
    <dgm:pt modelId="{BA4242BD-9DEB-4646-9EC7-D41E97184B2E}" type="pres">
      <dgm:prSet presAssocID="{C94A4230-1A95-41C4-89FF-3C8F4059CA83}" presName="compNode" presStyleCnt="0"/>
      <dgm:spPr/>
    </dgm:pt>
    <dgm:pt modelId="{8845D9CB-B3E6-42CB-AF91-82989D6F7516}" type="pres">
      <dgm:prSet presAssocID="{C94A4230-1A95-41C4-89FF-3C8F4059CA83}" presName="bgRect" presStyleLbl="bgShp" presStyleIdx="0" presStyleCnt="3"/>
      <dgm:spPr/>
    </dgm:pt>
    <dgm:pt modelId="{091E8D62-53DA-48E5-9C6E-765E5DD0E047}" type="pres">
      <dgm:prSet presAssocID="{C94A4230-1A95-41C4-89FF-3C8F4059CA8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otlood"/>
        </a:ext>
      </dgm:extLst>
    </dgm:pt>
    <dgm:pt modelId="{693704AC-29B1-45A5-8E05-68B9170619F9}" type="pres">
      <dgm:prSet presAssocID="{C94A4230-1A95-41C4-89FF-3C8F4059CA83}" presName="spaceRect" presStyleCnt="0"/>
      <dgm:spPr/>
    </dgm:pt>
    <dgm:pt modelId="{F2AF0305-7229-448D-8B3D-79758D1808C0}" type="pres">
      <dgm:prSet presAssocID="{C94A4230-1A95-41C4-89FF-3C8F4059CA83}" presName="parTx" presStyleLbl="revTx" presStyleIdx="0" presStyleCnt="3">
        <dgm:presLayoutVars>
          <dgm:chMax val="0"/>
          <dgm:chPref val="0"/>
        </dgm:presLayoutVars>
      </dgm:prSet>
      <dgm:spPr/>
    </dgm:pt>
    <dgm:pt modelId="{18D69536-DCD2-4A32-84FF-93EA190221BC}" type="pres">
      <dgm:prSet presAssocID="{3C0EFDEE-22E6-4BC7-9F0E-0E8C035FE4CB}" presName="sibTrans" presStyleCnt="0"/>
      <dgm:spPr/>
    </dgm:pt>
    <dgm:pt modelId="{10A54ACB-CC29-4943-8B1B-0F55CE5ABB5C}" type="pres">
      <dgm:prSet presAssocID="{AF2AB801-3A3E-4E1D-BDD8-354BEC546E1F}" presName="compNode" presStyleCnt="0"/>
      <dgm:spPr/>
    </dgm:pt>
    <dgm:pt modelId="{64C904A9-A18B-4ADD-B57D-CDAA2970A4EC}" type="pres">
      <dgm:prSet presAssocID="{AF2AB801-3A3E-4E1D-BDD8-354BEC546E1F}" presName="bgRect" presStyleLbl="bgShp" presStyleIdx="1" presStyleCnt="3"/>
      <dgm:spPr/>
    </dgm:pt>
    <dgm:pt modelId="{E12ADEE5-8EF4-4BD3-B96C-F4DA6259A2D8}" type="pres">
      <dgm:prSet presAssocID="{AF2AB801-3A3E-4E1D-BDD8-354BEC546E1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pen Book"/>
        </a:ext>
      </dgm:extLst>
    </dgm:pt>
    <dgm:pt modelId="{35A8EC0E-93F0-45D0-98FC-432C5322C1FE}" type="pres">
      <dgm:prSet presAssocID="{AF2AB801-3A3E-4E1D-BDD8-354BEC546E1F}" presName="spaceRect" presStyleCnt="0"/>
      <dgm:spPr/>
    </dgm:pt>
    <dgm:pt modelId="{99660E23-0592-41FB-B86A-8D3F3364E05B}" type="pres">
      <dgm:prSet presAssocID="{AF2AB801-3A3E-4E1D-BDD8-354BEC546E1F}" presName="parTx" presStyleLbl="revTx" presStyleIdx="1" presStyleCnt="3">
        <dgm:presLayoutVars>
          <dgm:chMax val="0"/>
          <dgm:chPref val="0"/>
        </dgm:presLayoutVars>
      </dgm:prSet>
      <dgm:spPr/>
    </dgm:pt>
    <dgm:pt modelId="{A1D9BA87-76EC-4B6E-8A7B-D4B81AC48F53}" type="pres">
      <dgm:prSet presAssocID="{06D46E98-315B-4E33-B722-C117BC6F3E5C}" presName="sibTrans" presStyleCnt="0"/>
      <dgm:spPr/>
    </dgm:pt>
    <dgm:pt modelId="{FAC63410-7462-4A59-8F5B-34C0521417C8}" type="pres">
      <dgm:prSet presAssocID="{46726AD3-62A7-4437-89DA-6FDE4A0E5D62}" presName="compNode" presStyleCnt="0"/>
      <dgm:spPr/>
    </dgm:pt>
    <dgm:pt modelId="{9CF0CCA6-56A0-4C51-AF81-277E4CBC815D}" type="pres">
      <dgm:prSet presAssocID="{46726AD3-62A7-4437-89DA-6FDE4A0E5D62}" presName="bgRect" presStyleLbl="bgShp" presStyleIdx="2" presStyleCnt="3"/>
      <dgm:spPr/>
    </dgm:pt>
    <dgm:pt modelId="{5239A529-BA88-4305-94CA-86D5EB440E1E}" type="pres">
      <dgm:prSet presAssocID="{46726AD3-62A7-4437-89DA-6FDE4A0E5D6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doek"/>
        </a:ext>
      </dgm:extLst>
    </dgm:pt>
    <dgm:pt modelId="{308605E0-EC65-4CA2-BA2A-3220824FD723}" type="pres">
      <dgm:prSet presAssocID="{46726AD3-62A7-4437-89DA-6FDE4A0E5D62}" presName="spaceRect" presStyleCnt="0"/>
      <dgm:spPr/>
    </dgm:pt>
    <dgm:pt modelId="{5BC9F12F-75CF-4484-9CB7-A7CD5CDFBA0A}" type="pres">
      <dgm:prSet presAssocID="{46726AD3-62A7-4437-89DA-6FDE4A0E5D62}" presName="parTx" presStyleLbl="revTx" presStyleIdx="2" presStyleCnt="3">
        <dgm:presLayoutVars>
          <dgm:chMax val="0"/>
          <dgm:chPref val="0"/>
        </dgm:presLayoutVars>
      </dgm:prSet>
      <dgm:spPr/>
    </dgm:pt>
  </dgm:ptLst>
  <dgm:cxnLst>
    <dgm:cxn modelId="{91ABDF0F-ADF9-4FFB-937A-FDBDC41988B8}" type="presOf" srcId="{C94A4230-1A95-41C4-89FF-3C8F4059CA83}" destId="{F2AF0305-7229-448D-8B3D-79758D1808C0}" srcOrd="0" destOrd="0" presId="urn:microsoft.com/office/officeart/2018/2/layout/IconVerticalSolidList"/>
    <dgm:cxn modelId="{56BA0E1E-7661-4DC7-A91B-BAB7771AF439}" srcId="{578DE927-CD41-4BDF-B304-6128106CED99}" destId="{AF2AB801-3A3E-4E1D-BDD8-354BEC546E1F}" srcOrd="1" destOrd="0" parTransId="{593389C5-A4A0-4D56-8167-0A0EC99472F7}" sibTransId="{06D46E98-315B-4E33-B722-C117BC6F3E5C}"/>
    <dgm:cxn modelId="{5DBDA72E-CD16-49EF-8226-39D9735F7F36}" type="presOf" srcId="{AF2AB801-3A3E-4E1D-BDD8-354BEC546E1F}" destId="{99660E23-0592-41FB-B86A-8D3F3364E05B}" srcOrd="0" destOrd="0" presId="urn:microsoft.com/office/officeart/2018/2/layout/IconVerticalSolidList"/>
    <dgm:cxn modelId="{5F9F6049-9577-43A2-B08F-20DC49A8D127}" srcId="{578DE927-CD41-4BDF-B304-6128106CED99}" destId="{C94A4230-1A95-41C4-89FF-3C8F4059CA83}" srcOrd="0" destOrd="0" parTransId="{12127EBA-790E-4395-A765-4585FE5B8785}" sibTransId="{3C0EFDEE-22E6-4BC7-9F0E-0E8C035FE4CB}"/>
    <dgm:cxn modelId="{35703373-6130-46E2-8185-BA02BA67A6F2}" type="presOf" srcId="{578DE927-CD41-4BDF-B304-6128106CED99}" destId="{29F0ABBD-C4DE-4A4B-9D18-4F5EA79FC674}" srcOrd="0" destOrd="0" presId="urn:microsoft.com/office/officeart/2018/2/layout/IconVerticalSolidList"/>
    <dgm:cxn modelId="{D60A8992-CE75-46E7-987E-2F474C6F2F13}" srcId="{578DE927-CD41-4BDF-B304-6128106CED99}" destId="{46726AD3-62A7-4437-89DA-6FDE4A0E5D62}" srcOrd="2" destOrd="0" parTransId="{8D8FD0FB-4DC8-4207-B3B9-7E36AE33932F}" sibTransId="{8C528511-A357-4182-9DC7-3539825961F9}"/>
    <dgm:cxn modelId="{2E9F06E9-A8B5-4616-A023-45544EDF9F9D}" type="presOf" srcId="{46726AD3-62A7-4437-89DA-6FDE4A0E5D62}" destId="{5BC9F12F-75CF-4484-9CB7-A7CD5CDFBA0A}" srcOrd="0" destOrd="0" presId="urn:microsoft.com/office/officeart/2018/2/layout/IconVerticalSolidList"/>
    <dgm:cxn modelId="{8DC7CE84-A986-490C-8F32-029EFDFE6BEE}" type="presParOf" srcId="{29F0ABBD-C4DE-4A4B-9D18-4F5EA79FC674}" destId="{BA4242BD-9DEB-4646-9EC7-D41E97184B2E}" srcOrd="0" destOrd="0" presId="urn:microsoft.com/office/officeart/2018/2/layout/IconVerticalSolidList"/>
    <dgm:cxn modelId="{94B0E163-02AA-4EC2-8D39-6323A8612CD7}" type="presParOf" srcId="{BA4242BD-9DEB-4646-9EC7-D41E97184B2E}" destId="{8845D9CB-B3E6-42CB-AF91-82989D6F7516}" srcOrd="0" destOrd="0" presId="urn:microsoft.com/office/officeart/2018/2/layout/IconVerticalSolidList"/>
    <dgm:cxn modelId="{1E0266BE-615A-4414-ABC8-193728E487CC}" type="presParOf" srcId="{BA4242BD-9DEB-4646-9EC7-D41E97184B2E}" destId="{091E8D62-53DA-48E5-9C6E-765E5DD0E047}" srcOrd="1" destOrd="0" presId="urn:microsoft.com/office/officeart/2018/2/layout/IconVerticalSolidList"/>
    <dgm:cxn modelId="{84100572-62BC-4D2F-8B55-2C6152FD3519}" type="presParOf" srcId="{BA4242BD-9DEB-4646-9EC7-D41E97184B2E}" destId="{693704AC-29B1-45A5-8E05-68B9170619F9}" srcOrd="2" destOrd="0" presId="urn:microsoft.com/office/officeart/2018/2/layout/IconVerticalSolidList"/>
    <dgm:cxn modelId="{8A185CAB-BF93-4613-9A27-95429769253C}" type="presParOf" srcId="{BA4242BD-9DEB-4646-9EC7-D41E97184B2E}" destId="{F2AF0305-7229-448D-8B3D-79758D1808C0}" srcOrd="3" destOrd="0" presId="urn:microsoft.com/office/officeart/2018/2/layout/IconVerticalSolidList"/>
    <dgm:cxn modelId="{4D5FEBD4-CC99-4E4C-9858-575338A1571E}" type="presParOf" srcId="{29F0ABBD-C4DE-4A4B-9D18-4F5EA79FC674}" destId="{18D69536-DCD2-4A32-84FF-93EA190221BC}" srcOrd="1" destOrd="0" presId="urn:microsoft.com/office/officeart/2018/2/layout/IconVerticalSolidList"/>
    <dgm:cxn modelId="{B8B38DF9-C2D3-408A-A169-0367A161C7F2}" type="presParOf" srcId="{29F0ABBD-C4DE-4A4B-9D18-4F5EA79FC674}" destId="{10A54ACB-CC29-4943-8B1B-0F55CE5ABB5C}" srcOrd="2" destOrd="0" presId="urn:microsoft.com/office/officeart/2018/2/layout/IconVerticalSolidList"/>
    <dgm:cxn modelId="{69D823E6-99F1-45BE-A933-9E2FDF6F1B72}" type="presParOf" srcId="{10A54ACB-CC29-4943-8B1B-0F55CE5ABB5C}" destId="{64C904A9-A18B-4ADD-B57D-CDAA2970A4EC}" srcOrd="0" destOrd="0" presId="urn:microsoft.com/office/officeart/2018/2/layout/IconVerticalSolidList"/>
    <dgm:cxn modelId="{CEEFA8D1-358E-46E7-BCAF-804310C852F7}" type="presParOf" srcId="{10A54ACB-CC29-4943-8B1B-0F55CE5ABB5C}" destId="{E12ADEE5-8EF4-4BD3-B96C-F4DA6259A2D8}" srcOrd="1" destOrd="0" presId="urn:microsoft.com/office/officeart/2018/2/layout/IconVerticalSolidList"/>
    <dgm:cxn modelId="{1AA4D26B-234F-43BB-83FF-C647AC6C4D8C}" type="presParOf" srcId="{10A54ACB-CC29-4943-8B1B-0F55CE5ABB5C}" destId="{35A8EC0E-93F0-45D0-98FC-432C5322C1FE}" srcOrd="2" destOrd="0" presId="urn:microsoft.com/office/officeart/2018/2/layout/IconVerticalSolidList"/>
    <dgm:cxn modelId="{FC8A5F57-8F5E-4614-8169-68F22F52572A}" type="presParOf" srcId="{10A54ACB-CC29-4943-8B1B-0F55CE5ABB5C}" destId="{99660E23-0592-41FB-B86A-8D3F3364E05B}" srcOrd="3" destOrd="0" presId="urn:microsoft.com/office/officeart/2018/2/layout/IconVerticalSolidList"/>
    <dgm:cxn modelId="{784935EB-6F38-4454-96DB-C079BAF27530}" type="presParOf" srcId="{29F0ABBD-C4DE-4A4B-9D18-4F5EA79FC674}" destId="{A1D9BA87-76EC-4B6E-8A7B-D4B81AC48F53}" srcOrd="3" destOrd="0" presId="urn:microsoft.com/office/officeart/2018/2/layout/IconVerticalSolidList"/>
    <dgm:cxn modelId="{378CE15F-A879-4936-B32F-0A0C101E6180}" type="presParOf" srcId="{29F0ABBD-C4DE-4A4B-9D18-4F5EA79FC674}" destId="{FAC63410-7462-4A59-8F5B-34C0521417C8}" srcOrd="4" destOrd="0" presId="urn:microsoft.com/office/officeart/2018/2/layout/IconVerticalSolidList"/>
    <dgm:cxn modelId="{849537ED-4791-4E02-BC80-F5C8C15C6BEF}" type="presParOf" srcId="{FAC63410-7462-4A59-8F5B-34C0521417C8}" destId="{9CF0CCA6-56A0-4C51-AF81-277E4CBC815D}" srcOrd="0" destOrd="0" presId="urn:microsoft.com/office/officeart/2018/2/layout/IconVerticalSolidList"/>
    <dgm:cxn modelId="{3FA3CBCF-C043-4D25-BCC1-B31874D1E832}" type="presParOf" srcId="{FAC63410-7462-4A59-8F5B-34C0521417C8}" destId="{5239A529-BA88-4305-94CA-86D5EB440E1E}" srcOrd="1" destOrd="0" presId="urn:microsoft.com/office/officeart/2018/2/layout/IconVerticalSolidList"/>
    <dgm:cxn modelId="{FB5C0AFA-60B5-4C49-8BC9-327821A1FD1D}" type="presParOf" srcId="{FAC63410-7462-4A59-8F5B-34C0521417C8}" destId="{308605E0-EC65-4CA2-BA2A-3220824FD723}" srcOrd="2" destOrd="0" presId="urn:microsoft.com/office/officeart/2018/2/layout/IconVerticalSolidList"/>
    <dgm:cxn modelId="{B3D4F473-34D0-4553-AB64-607DD7E68CB2}" type="presParOf" srcId="{FAC63410-7462-4A59-8F5B-34C0521417C8}" destId="{5BC9F12F-75CF-4484-9CB7-A7CD5CDFBA0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7D262AE-B3D3-4E47-BDA3-713A6E0495BF}" type="doc">
      <dgm:prSet loTypeId="urn:microsoft.com/office/officeart/2005/8/layout/vProcess5" loCatId="process" qsTypeId="urn:microsoft.com/office/officeart/2005/8/quickstyle/simple4" qsCatId="simple" csTypeId="urn:microsoft.com/office/officeart/2005/8/colors/colorful1" csCatId="colorful" phldr="1"/>
      <dgm:spPr/>
      <dgm:t>
        <a:bodyPr/>
        <a:lstStyle/>
        <a:p>
          <a:endParaRPr lang="en-US"/>
        </a:p>
      </dgm:t>
    </dgm:pt>
    <dgm:pt modelId="{46A1CFD3-2099-49AC-B4C3-5DAEFC9E7760}">
      <dgm:prSet/>
      <dgm:spPr/>
      <dgm:t>
        <a:bodyPr/>
        <a:lstStyle/>
        <a:p>
          <a:r>
            <a:rPr lang="nl-NL"/>
            <a:t>Je hebt 90 minuten de tijd voor de toets;</a:t>
          </a:r>
        </a:p>
      </dgm:t>
    </dgm:pt>
    <dgm:pt modelId="{A3063CFB-E832-4DCB-8EA0-D34449720857}" type="parTrans" cxnId="{47870756-0138-4111-87C1-DAC435619B4D}">
      <dgm:prSet/>
      <dgm:spPr/>
      <dgm:t>
        <a:bodyPr/>
        <a:lstStyle/>
        <a:p>
          <a:endParaRPr lang="en-US"/>
        </a:p>
      </dgm:t>
    </dgm:pt>
    <dgm:pt modelId="{DBA52655-ECFB-4629-B42D-D13AB26060DC}" type="sibTrans" cxnId="{47870756-0138-4111-87C1-DAC435619B4D}">
      <dgm:prSet/>
      <dgm:spPr/>
      <dgm:t>
        <a:bodyPr/>
        <a:lstStyle/>
        <a:p>
          <a:endParaRPr lang="en-US"/>
        </a:p>
      </dgm:t>
    </dgm:pt>
    <dgm:pt modelId="{DB3D4B03-9074-4172-8067-C3729D618D32}">
      <dgm:prSet/>
      <dgm:spPr/>
      <dgm:t>
        <a:bodyPr/>
        <a:lstStyle/>
        <a:p>
          <a:r>
            <a:rPr lang="nl-NL" dirty="0"/>
            <a:t>De toets (</a:t>
          </a:r>
          <a:r>
            <a:rPr lang="nl-NL"/>
            <a:t>op papier) bestaat </a:t>
          </a:r>
          <a:r>
            <a:rPr lang="nl-NL" dirty="0"/>
            <a:t>uit 15 multiple </a:t>
          </a:r>
          <a:r>
            <a:rPr lang="nl-NL" dirty="0" err="1"/>
            <a:t>choice</a:t>
          </a:r>
          <a:r>
            <a:rPr lang="nl-NL" dirty="0"/>
            <a:t> vragen en 10 open vragen;</a:t>
          </a:r>
        </a:p>
      </dgm:t>
    </dgm:pt>
    <dgm:pt modelId="{714322D6-36B8-4686-84D8-75D9BBBEB500}" type="parTrans" cxnId="{35C578E4-C1BD-4D2A-8887-9FA8561034EE}">
      <dgm:prSet/>
      <dgm:spPr/>
      <dgm:t>
        <a:bodyPr/>
        <a:lstStyle/>
        <a:p>
          <a:endParaRPr lang="en-US"/>
        </a:p>
      </dgm:t>
    </dgm:pt>
    <dgm:pt modelId="{41CB28B6-0F54-4270-93A5-A40300463EB5}" type="sibTrans" cxnId="{35C578E4-C1BD-4D2A-8887-9FA8561034EE}">
      <dgm:prSet/>
      <dgm:spPr/>
      <dgm:t>
        <a:bodyPr/>
        <a:lstStyle/>
        <a:p>
          <a:endParaRPr lang="en-US"/>
        </a:p>
      </dgm:t>
    </dgm:pt>
    <dgm:pt modelId="{25D09687-8EA1-4079-B2CB-95138C0E6B41}">
      <dgm:prSet/>
      <dgm:spPr/>
      <dgm:t>
        <a:bodyPr/>
        <a:lstStyle/>
        <a:p>
          <a:r>
            <a:rPr lang="nl-NL"/>
            <a:t>Neem je zakboekje Pro Active Nursing mee naar de toets!</a:t>
          </a:r>
        </a:p>
      </dgm:t>
    </dgm:pt>
    <dgm:pt modelId="{43DD7BB9-C62B-42BA-937B-DE701EAFA56B}" type="parTrans" cxnId="{DAD4FFF4-B0BE-41C4-9A99-6E2C3C2B383E}">
      <dgm:prSet/>
      <dgm:spPr/>
      <dgm:t>
        <a:bodyPr/>
        <a:lstStyle/>
        <a:p>
          <a:endParaRPr lang="en-US"/>
        </a:p>
      </dgm:t>
    </dgm:pt>
    <dgm:pt modelId="{D5F563E9-2EFD-4213-9002-2591B08C5F40}" type="sibTrans" cxnId="{DAD4FFF4-B0BE-41C4-9A99-6E2C3C2B383E}">
      <dgm:prSet/>
      <dgm:spPr/>
      <dgm:t>
        <a:bodyPr/>
        <a:lstStyle/>
        <a:p>
          <a:endParaRPr lang="en-US"/>
        </a:p>
      </dgm:t>
    </dgm:pt>
    <dgm:pt modelId="{C41ACDB5-795A-411D-A00F-D65F0441387E}" type="pres">
      <dgm:prSet presAssocID="{37D262AE-B3D3-4E47-BDA3-713A6E0495BF}" presName="outerComposite" presStyleCnt="0">
        <dgm:presLayoutVars>
          <dgm:chMax val="5"/>
          <dgm:dir/>
          <dgm:resizeHandles val="exact"/>
        </dgm:presLayoutVars>
      </dgm:prSet>
      <dgm:spPr/>
    </dgm:pt>
    <dgm:pt modelId="{F43E8A62-3604-4DBE-B4BA-860333C3C92B}" type="pres">
      <dgm:prSet presAssocID="{37D262AE-B3D3-4E47-BDA3-713A6E0495BF}" presName="dummyMaxCanvas" presStyleCnt="0">
        <dgm:presLayoutVars/>
      </dgm:prSet>
      <dgm:spPr/>
    </dgm:pt>
    <dgm:pt modelId="{14B7E98A-B1BC-484C-9A9D-D2856D89BC60}" type="pres">
      <dgm:prSet presAssocID="{37D262AE-B3D3-4E47-BDA3-713A6E0495BF}" presName="ThreeNodes_1" presStyleLbl="node1" presStyleIdx="0" presStyleCnt="3">
        <dgm:presLayoutVars>
          <dgm:bulletEnabled val="1"/>
        </dgm:presLayoutVars>
      </dgm:prSet>
      <dgm:spPr/>
    </dgm:pt>
    <dgm:pt modelId="{AC7FCE8B-08B2-4545-BC68-1098BBF5F7B0}" type="pres">
      <dgm:prSet presAssocID="{37D262AE-B3D3-4E47-BDA3-713A6E0495BF}" presName="ThreeNodes_2" presStyleLbl="node1" presStyleIdx="1" presStyleCnt="3">
        <dgm:presLayoutVars>
          <dgm:bulletEnabled val="1"/>
        </dgm:presLayoutVars>
      </dgm:prSet>
      <dgm:spPr/>
    </dgm:pt>
    <dgm:pt modelId="{AFE421C5-0C05-47D0-83FC-06AE07A41BB7}" type="pres">
      <dgm:prSet presAssocID="{37D262AE-B3D3-4E47-BDA3-713A6E0495BF}" presName="ThreeNodes_3" presStyleLbl="node1" presStyleIdx="2" presStyleCnt="3">
        <dgm:presLayoutVars>
          <dgm:bulletEnabled val="1"/>
        </dgm:presLayoutVars>
      </dgm:prSet>
      <dgm:spPr/>
    </dgm:pt>
    <dgm:pt modelId="{95BBF2FF-0076-4CA2-B530-564443A89D01}" type="pres">
      <dgm:prSet presAssocID="{37D262AE-B3D3-4E47-BDA3-713A6E0495BF}" presName="ThreeConn_1-2" presStyleLbl="fgAccFollowNode1" presStyleIdx="0" presStyleCnt="2">
        <dgm:presLayoutVars>
          <dgm:bulletEnabled val="1"/>
        </dgm:presLayoutVars>
      </dgm:prSet>
      <dgm:spPr/>
    </dgm:pt>
    <dgm:pt modelId="{1FB76A7C-4045-4A61-A9CE-AEEB43893F38}" type="pres">
      <dgm:prSet presAssocID="{37D262AE-B3D3-4E47-BDA3-713A6E0495BF}" presName="ThreeConn_2-3" presStyleLbl="fgAccFollowNode1" presStyleIdx="1" presStyleCnt="2">
        <dgm:presLayoutVars>
          <dgm:bulletEnabled val="1"/>
        </dgm:presLayoutVars>
      </dgm:prSet>
      <dgm:spPr/>
    </dgm:pt>
    <dgm:pt modelId="{58B7E7E1-F458-4EA2-BADF-7479B7731BBD}" type="pres">
      <dgm:prSet presAssocID="{37D262AE-B3D3-4E47-BDA3-713A6E0495BF}" presName="ThreeNodes_1_text" presStyleLbl="node1" presStyleIdx="2" presStyleCnt="3">
        <dgm:presLayoutVars>
          <dgm:bulletEnabled val="1"/>
        </dgm:presLayoutVars>
      </dgm:prSet>
      <dgm:spPr/>
    </dgm:pt>
    <dgm:pt modelId="{FD4DA63D-B165-4C2D-B8D7-23472FB0837E}" type="pres">
      <dgm:prSet presAssocID="{37D262AE-B3D3-4E47-BDA3-713A6E0495BF}" presName="ThreeNodes_2_text" presStyleLbl="node1" presStyleIdx="2" presStyleCnt="3">
        <dgm:presLayoutVars>
          <dgm:bulletEnabled val="1"/>
        </dgm:presLayoutVars>
      </dgm:prSet>
      <dgm:spPr/>
    </dgm:pt>
    <dgm:pt modelId="{A57B0F09-0832-4FF6-95F3-52A6B117AACC}" type="pres">
      <dgm:prSet presAssocID="{37D262AE-B3D3-4E47-BDA3-713A6E0495BF}" presName="ThreeNodes_3_text" presStyleLbl="node1" presStyleIdx="2" presStyleCnt="3">
        <dgm:presLayoutVars>
          <dgm:bulletEnabled val="1"/>
        </dgm:presLayoutVars>
      </dgm:prSet>
      <dgm:spPr/>
    </dgm:pt>
  </dgm:ptLst>
  <dgm:cxnLst>
    <dgm:cxn modelId="{2730E905-2548-47E6-BB4B-933A7731A1B0}" type="presOf" srcId="{25D09687-8EA1-4079-B2CB-95138C0E6B41}" destId="{A57B0F09-0832-4FF6-95F3-52A6B117AACC}" srcOrd="1" destOrd="0" presId="urn:microsoft.com/office/officeart/2005/8/layout/vProcess5"/>
    <dgm:cxn modelId="{2897652A-E490-4973-B4F3-2027EA969BAC}" type="presOf" srcId="{DB3D4B03-9074-4172-8067-C3729D618D32}" destId="{AC7FCE8B-08B2-4545-BC68-1098BBF5F7B0}" srcOrd="0" destOrd="0" presId="urn:microsoft.com/office/officeart/2005/8/layout/vProcess5"/>
    <dgm:cxn modelId="{8726203E-83A2-47AD-B77A-FB573F28878D}" type="presOf" srcId="{25D09687-8EA1-4079-B2CB-95138C0E6B41}" destId="{AFE421C5-0C05-47D0-83FC-06AE07A41BB7}" srcOrd="0" destOrd="0" presId="urn:microsoft.com/office/officeart/2005/8/layout/vProcess5"/>
    <dgm:cxn modelId="{E93EE465-AF0A-4E3A-A168-434DCA032604}" type="presOf" srcId="{46A1CFD3-2099-49AC-B4C3-5DAEFC9E7760}" destId="{14B7E98A-B1BC-484C-9A9D-D2856D89BC60}" srcOrd="0" destOrd="0" presId="urn:microsoft.com/office/officeart/2005/8/layout/vProcess5"/>
    <dgm:cxn modelId="{C7744769-0542-4891-B4AB-7260C481B3E7}" type="presOf" srcId="{37D262AE-B3D3-4E47-BDA3-713A6E0495BF}" destId="{C41ACDB5-795A-411D-A00F-D65F0441387E}" srcOrd="0" destOrd="0" presId="urn:microsoft.com/office/officeart/2005/8/layout/vProcess5"/>
    <dgm:cxn modelId="{47870756-0138-4111-87C1-DAC435619B4D}" srcId="{37D262AE-B3D3-4E47-BDA3-713A6E0495BF}" destId="{46A1CFD3-2099-49AC-B4C3-5DAEFC9E7760}" srcOrd="0" destOrd="0" parTransId="{A3063CFB-E832-4DCB-8EA0-D34449720857}" sibTransId="{DBA52655-ECFB-4629-B42D-D13AB26060DC}"/>
    <dgm:cxn modelId="{C7539E7C-0B96-4BF4-9716-C3D1C1EFA407}" type="presOf" srcId="{41CB28B6-0F54-4270-93A5-A40300463EB5}" destId="{1FB76A7C-4045-4A61-A9CE-AEEB43893F38}" srcOrd="0" destOrd="0" presId="urn:microsoft.com/office/officeart/2005/8/layout/vProcess5"/>
    <dgm:cxn modelId="{B5A2B380-AD61-4DC4-8199-D7ED92466B44}" type="presOf" srcId="{46A1CFD3-2099-49AC-B4C3-5DAEFC9E7760}" destId="{58B7E7E1-F458-4EA2-BADF-7479B7731BBD}" srcOrd="1" destOrd="0" presId="urn:microsoft.com/office/officeart/2005/8/layout/vProcess5"/>
    <dgm:cxn modelId="{E97D2F99-38D1-46D5-B352-CAF456D44E75}" type="presOf" srcId="{DBA52655-ECFB-4629-B42D-D13AB26060DC}" destId="{95BBF2FF-0076-4CA2-B530-564443A89D01}" srcOrd="0" destOrd="0" presId="urn:microsoft.com/office/officeart/2005/8/layout/vProcess5"/>
    <dgm:cxn modelId="{A8AB1BCF-EACF-4F00-BF12-4B6723579376}" type="presOf" srcId="{DB3D4B03-9074-4172-8067-C3729D618D32}" destId="{FD4DA63D-B165-4C2D-B8D7-23472FB0837E}" srcOrd="1" destOrd="0" presId="urn:microsoft.com/office/officeart/2005/8/layout/vProcess5"/>
    <dgm:cxn modelId="{35C578E4-C1BD-4D2A-8887-9FA8561034EE}" srcId="{37D262AE-B3D3-4E47-BDA3-713A6E0495BF}" destId="{DB3D4B03-9074-4172-8067-C3729D618D32}" srcOrd="1" destOrd="0" parTransId="{714322D6-36B8-4686-84D8-75D9BBBEB500}" sibTransId="{41CB28B6-0F54-4270-93A5-A40300463EB5}"/>
    <dgm:cxn modelId="{DAD4FFF4-B0BE-41C4-9A99-6E2C3C2B383E}" srcId="{37D262AE-B3D3-4E47-BDA3-713A6E0495BF}" destId="{25D09687-8EA1-4079-B2CB-95138C0E6B41}" srcOrd="2" destOrd="0" parTransId="{43DD7BB9-C62B-42BA-937B-DE701EAFA56B}" sibTransId="{D5F563E9-2EFD-4213-9002-2591B08C5F40}"/>
    <dgm:cxn modelId="{6088D308-81FE-4BA1-AD08-D702A3062ED1}" type="presParOf" srcId="{C41ACDB5-795A-411D-A00F-D65F0441387E}" destId="{F43E8A62-3604-4DBE-B4BA-860333C3C92B}" srcOrd="0" destOrd="0" presId="urn:microsoft.com/office/officeart/2005/8/layout/vProcess5"/>
    <dgm:cxn modelId="{2B4A6E48-E999-4A51-843D-84628C21F151}" type="presParOf" srcId="{C41ACDB5-795A-411D-A00F-D65F0441387E}" destId="{14B7E98A-B1BC-484C-9A9D-D2856D89BC60}" srcOrd="1" destOrd="0" presId="urn:microsoft.com/office/officeart/2005/8/layout/vProcess5"/>
    <dgm:cxn modelId="{31F2C45C-092E-468E-8518-9BDCC5FC148B}" type="presParOf" srcId="{C41ACDB5-795A-411D-A00F-D65F0441387E}" destId="{AC7FCE8B-08B2-4545-BC68-1098BBF5F7B0}" srcOrd="2" destOrd="0" presId="urn:microsoft.com/office/officeart/2005/8/layout/vProcess5"/>
    <dgm:cxn modelId="{A6AB4D4C-04A2-4C7E-9711-A81EA8F7B1CB}" type="presParOf" srcId="{C41ACDB5-795A-411D-A00F-D65F0441387E}" destId="{AFE421C5-0C05-47D0-83FC-06AE07A41BB7}" srcOrd="3" destOrd="0" presId="urn:microsoft.com/office/officeart/2005/8/layout/vProcess5"/>
    <dgm:cxn modelId="{6E496DA1-172B-48FD-BB53-C1E5A0FD3229}" type="presParOf" srcId="{C41ACDB5-795A-411D-A00F-D65F0441387E}" destId="{95BBF2FF-0076-4CA2-B530-564443A89D01}" srcOrd="4" destOrd="0" presId="urn:microsoft.com/office/officeart/2005/8/layout/vProcess5"/>
    <dgm:cxn modelId="{3AD1E941-0265-43BC-AD6E-0580C7AF7E13}" type="presParOf" srcId="{C41ACDB5-795A-411D-A00F-D65F0441387E}" destId="{1FB76A7C-4045-4A61-A9CE-AEEB43893F38}" srcOrd="5" destOrd="0" presId="urn:microsoft.com/office/officeart/2005/8/layout/vProcess5"/>
    <dgm:cxn modelId="{C76189E4-2852-4251-8EFD-545FFFF6F122}" type="presParOf" srcId="{C41ACDB5-795A-411D-A00F-D65F0441387E}" destId="{58B7E7E1-F458-4EA2-BADF-7479B7731BBD}" srcOrd="6" destOrd="0" presId="urn:microsoft.com/office/officeart/2005/8/layout/vProcess5"/>
    <dgm:cxn modelId="{5588BBB9-C258-4BED-A522-E409734A8729}" type="presParOf" srcId="{C41ACDB5-795A-411D-A00F-D65F0441387E}" destId="{FD4DA63D-B165-4C2D-B8D7-23472FB0837E}" srcOrd="7" destOrd="0" presId="urn:microsoft.com/office/officeart/2005/8/layout/vProcess5"/>
    <dgm:cxn modelId="{4EA064EA-E3F5-46A9-B01E-9658145A27E0}" type="presParOf" srcId="{C41ACDB5-795A-411D-A00F-D65F0441387E}" destId="{A57B0F09-0832-4FF6-95F3-52A6B117AAC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0F9419-D4F1-4C87-92A3-F4BD44CE09E4}">
      <dsp:nvSpPr>
        <dsp:cNvPr id="0" name=""/>
        <dsp:cNvSpPr/>
      </dsp:nvSpPr>
      <dsp:spPr>
        <a:xfrm>
          <a:off x="6287" y="1368"/>
          <a:ext cx="4240038" cy="2692424"/>
        </a:xfrm>
        <a:prstGeom prst="roundRect">
          <a:avLst>
            <a:gd name="adj" fmla="val 10000"/>
          </a:avLst>
        </a:prstGeom>
        <a:gradFill rotWithShape="0">
          <a:gsLst>
            <a:gs pos="0">
              <a:schemeClr val="accent1">
                <a:hueOff val="0"/>
                <a:satOff val="0"/>
                <a:lumOff val="0"/>
                <a:alphaOff val="0"/>
                <a:tint val="94000"/>
                <a:satMod val="105000"/>
                <a:lumMod val="102000"/>
              </a:schemeClr>
            </a:gs>
            <a:gs pos="100000">
              <a:schemeClr val="accent1">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5D16E29-15C5-4CDE-A719-D1172269121E}">
      <dsp:nvSpPr>
        <dsp:cNvPr id="0" name=""/>
        <dsp:cNvSpPr/>
      </dsp:nvSpPr>
      <dsp:spPr>
        <a:xfrm>
          <a:off x="477403" y="448927"/>
          <a:ext cx="4240038" cy="26924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nl-NL" sz="4400" kern="1200" dirty="0"/>
            <a:t>Je maakt de toets tijdens </a:t>
          </a:r>
          <a:r>
            <a:rPr lang="nl-NL" sz="4400" u="sng" kern="1200" dirty="0"/>
            <a:t>de laatste SLB les van thema 3.</a:t>
          </a:r>
        </a:p>
      </dsp:txBody>
      <dsp:txXfrm>
        <a:off x="556261" y="527785"/>
        <a:ext cx="4082322" cy="2534708"/>
      </dsp:txXfrm>
    </dsp:sp>
    <dsp:sp modelId="{BEDC2611-DD64-4CDE-990D-84BCBB6B1240}">
      <dsp:nvSpPr>
        <dsp:cNvPr id="0" name=""/>
        <dsp:cNvSpPr/>
      </dsp:nvSpPr>
      <dsp:spPr>
        <a:xfrm>
          <a:off x="5188557" y="1368"/>
          <a:ext cx="4240038" cy="2692424"/>
        </a:xfrm>
        <a:prstGeom prst="roundRect">
          <a:avLst>
            <a:gd name="adj" fmla="val 10000"/>
          </a:avLst>
        </a:prstGeom>
        <a:gradFill rotWithShape="0">
          <a:gsLst>
            <a:gs pos="0">
              <a:schemeClr val="accent1">
                <a:hueOff val="0"/>
                <a:satOff val="0"/>
                <a:lumOff val="0"/>
                <a:alphaOff val="0"/>
                <a:tint val="94000"/>
                <a:satMod val="105000"/>
                <a:lumMod val="102000"/>
              </a:schemeClr>
            </a:gs>
            <a:gs pos="100000">
              <a:schemeClr val="accent1">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ABAD54B-B0B3-4A34-9B5E-CD9F68FE9724}">
      <dsp:nvSpPr>
        <dsp:cNvPr id="0" name=""/>
        <dsp:cNvSpPr/>
      </dsp:nvSpPr>
      <dsp:spPr>
        <a:xfrm>
          <a:off x="5659673" y="448927"/>
          <a:ext cx="4240038" cy="26924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nl-NL" sz="4400" kern="1200"/>
            <a:t>Voor de toets heb je 90 minuten.</a:t>
          </a:r>
        </a:p>
      </dsp:txBody>
      <dsp:txXfrm>
        <a:off x="5738531" y="527785"/>
        <a:ext cx="4082322" cy="25347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C82D93-7CFD-4914-AB9F-4D8799DFBFCA}">
      <dsp:nvSpPr>
        <dsp:cNvPr id="0" name=""/>
        <dsp:cNvSpPr/>
      </dsp:nvSpPr>
      <dsp:spPr>
        <a:xfrm>
          <a:off x="0" y="3692"/>
          <a:ext cx="6692748" cy="547559"/>
        </a:xfrm>
        <a:prstGeom prst="roundRect">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De toets gaat over de volgende onderwerpen:</a:t>
          </a:r>
        </a:p>
      </dsp:txBody>
      <dsp:txXfrm>
        <a:off x="26730" y="30422"/>
        <a:ext cx="6639288" cy="494099"/>
      </dsp:txXfrm>
    </dsp:sp>
    <dsp:sp modelId="{D14E699E-CE30-44F1-8AF3-1AF93DC2C9E8}">
      <dsp:nvSpPr>
        <dsp:cNvPr id="0" name=""/>
        <dsp:cNvSpPr/>
      </dsp:nvSpPr>
      <dsp:spPr>
        <a:xfrm>
          <a:off x="0" y="620372"/>
          <a:ext cx="6692748" cy="547559"/>
        </a:xfrm>
        <a:prstGeom prst="roundRect">
          <a:avLst/>
        </a:prstGeom>
        <a:gradFill rotWithShape="0">
          <a:gsLst>
            <a:gs pos="0">
              <a:schemeClr val="accent2">
                <a:hueOff val="-244839"/>
                <a:satOff val="-5416"/>
                <a:lumOff val="-1078"/>
                <a:alphaOff val="0"/>
                <a:tint val="94000"/>
                <a:satMod val="105000"/>
                <a:lumMod val="102000"/>
              </a:schemeClr>
            </a:gs>
            <a:gs pos="100000">
              <a:schemeClr val="accent2">
                <a:hueOff val="-244839"/>
                <a:satOff val="-5416"/>
                <a:lumOff val="-1078"/>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Ademhaling</a:t>
          </a:r>
        </a:p>
      </dsp:txBody>
      <dsp:txXfrm>
        <a:off x="26730" y="647102"/>
        <a:ext cx="6639288" cy="494099"/>
      </dsp:txXfrm>
    </dsp:sp>
    <dsp:sp modelId="{2D4167B2-58F5-4080-93B4-E3DEAD66F337}">
      <dsp:nvSpPr>
        <dsp:cNvPr id="0" name=""/>
        <dsp:cNvSpPr/>
      </dsp:nvSpPr>
      <dsp:spPr>
        <a:xfrm>
          <a:off x="0" y="1237052"/>
          <a:ext cx="6692748" cy="547559"/>
        </a:xfrm>
        <a:prstGeom prst="roundRect">
          <a:avLst/>
        </a:prstGeom>
        <a:gradFill rotWithShape="0">
          <a:gsLst>
            <a:gs pos="0">
              <a:schemeClr val="accent2">
                <a:hueOff val="-489677"/>
                <a:satOff val="-10832"/>
                <a:lumOff val="-2157"/>
                <a:alphaOff val="0"/>
                <a:tint val="94000"/>
                <a:satMod val="105000"/>
                <a:lumMod val="102000"/>
              </a:schemeClr>
            </a:gs>
            <a:gs pos="100000">
              <a:schemeClr val="accent2">
                <a:hueOff val="-489677"/>
                <a:satOff val="-10832"/>
                <a:lumOff val="-2157"/>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Digestief systeem</a:t>
          </a:r>
        </a:p>
      </dsp:txBody>
      <dsp:txXfrm>
        <a:off x="26730" y="1263782"/>
        <a:ext cx="6639288" cy="494099"/>
      </dsp:txXfrm>
    </dsp:sp>
    <dsp:sp modelId="{5664E3D1-AA48-4996-A4D4-5151CF5D864C}">
      <dsp:nvSpPr>
        <dsp:cNvPr id="0" name=""/>
        <dsp:cNvSpPr/>
      </dsp:nvSpPr>
      <dsp:spPr>
        <a:xfrm>
          <a:off x="0" y="1853732"/>
          <a:ext cx="6692748" cy="547559"/>
        </a:xfrm>
        <a:prstGeom prst="roundRect">
          <a:avLst/>
        </a:prstGeom>
        <a:gradFill rotWithShape="0">
          <a:gsLst>
            <a:gs pos="0">
              <a:schemeClr val="accent2">
                <a:hueOff val="-734515"/>
                <a:satOff val="-16247"/>
                <a:lumOff val="-3235"/>
                <a:alphaOff val="0"/>
                <a:tint val="94000"/>
                <a:satMod val="105000"/>
                <a:lumMod val="102000"/>
              </a:schemeClr>
            </a:gs>
            <a:gs pos="100000">
              <a:schemeClr val="accent2">
                <a:hueOff val="-734515"/>
                <a:satOff val="-16247"/>
                <a:lumOff val="-3235"/>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Circulatie </a:t>
          </a:r>
        </a:p>
      </dsp:txBody>
      <dsp:txXfrm>
        <a:off x="26730" y="1880462"/>
        <a:ext cx="6639288" cy="494099"/>
      </dsp:txXfrm>
    </dsp:sp>
    <dsp:sp modelId="{4D653DA8-80C0-4C7C-BED5-4A7A68D91CEA}">
      <dsp:nvSpPr>
        <dsp:cNvPr id="0" name=""/>
        <dsp:cNvSpPr/>
      </dsp:nvSpPr>
      <dsp:spPr>
        <a:xfrm>
          <a:off x="0" y="2470412"/>
          <a:ext cx="6692748" cy="547559"/>
        </a:xfrm>
        <a:prstGeom prst="roundRect">
          <a:avLst/>
        </a:prstGeom>
        <a:gradFill rotWithShape="0">
          <a:gsLst>
            <a:gs pos="0">
              <a:schemeClr val="accent2">
                <a:hueOff val="-979354"/>
                <a:satOff val="-21663"/>
                <a:lumOff val="-4313"/>
                <a:alphaOff val="0"/>
                <a:tint val="94000"/>
                <a:satMod val="105000"/>
                <a:lumMod val="102000"/>
              </a:schemeClr>
            </a:gs>
            <a:gs pos="100000">
              <a:schemeClr val="accent2">
                <a:hueOff val="-979354"/>
                <a:satOff val="-21663"/>
                <a:lumOff val="-4313"/>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Bloed</a:t>
          </a:r>
        </a:p>
      </dsp:txBody>
      <dsp:txXfrm>
        <a:off x="26730" y="2497142"/>
        <a:ext cx="6639288" cy="494099"/>
      </dsp:txXfrm>
    </dsp:sp>
    <dsp:sp modelId="{C82162AC-1629-4CD3-B688-E8E0770D1A73}">
      <dsp:nvSpPr>
        <dsp:cNvPr id="0" name=""/>
        <dsp:cNvSpPr/>
      </dsp:nvSpPr>
      <dsp:spPr>
        <a:xfrm>
          <a:off x="0" y="3087092"/>
          <a:ext cx="6692748" cy="547559"/>
        </a:xfrm>
        <a:prstGeom prst="roundRect">
          <a:avLst/>
        </a:prstGeom>
        <a:gradFill rotWithShape="0">
          <a:gsLst>
            <a:gs pos="0">
              <a:schemeClr val="accent2">
                <a:hueOff val="-1224192"/>
                <a:satOff val="-27079"/>
                <a:lumOff val="-5392"/>
                <a:alphaOff val="0"/>
                <a:tint val="94000"/>
                <a:satMod val="105000"/>
                <a:lumMod val="102000"/>
              </a:schemeClr>
            </a:gs>
            <a:gs pos="100000">
              <a:schemeClr val="accent2">
                <a:hueOff val="-1224192"/>
                <a:satOff val="-27079"/>
                <a:lumOff val="-5392"/>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Geriatrie </a:t>
          </a:r>
        </a:p>
      </dsp:txBody>
      <dsp:txXfrm>
        <a:off x="26730" y="3113822"/>
        <a:ext cx="6639288" cy="494099"/>
      </dsp:txXfrm>
    </dsp:sp>
    <dsp:sp modelId="{D19A0605-1485-42EF-817A-9C2E4B521115}">
      <dsp:nvSpPr>
        <dsp:cNvPr id="0" name=""/>
        <dsp:cNvSpPr/>
      </dsp:nvSpPr>
      <dsp:spPr>
        <a:xfrm>
          <a:off x="0" y="3703772"/>
          <a:ext cx="6692748" cy="547559"/>
        </a:xfrm>
        <a:prstGeom prst="roundRect">
          <a:avLst/>
        </a:prstGeom>
        <a:gradFill rotWithShape="0">
          <a:gsLst>
            <a:gs pos="0">
              <a:schemeClr val="accent2">
                <a:hueOff val="-1469031"/>
                <a:satOff val="-32495"/>
                <a:lumOff val="-6470"/>
                <a:alphaOff val="0"/>
                <a:tint val="94000"/>
                <a:satMod val="105000"/>
                <a:lumMod val="102000"/>
              </a:schemeClr>
            </a:gs>
            <a:gs pos="100000">
              <a:schemeClr val="accent2">
                <a:hueOff val="-1469031"/>
                <a:satOff val="-32495"/>
                <a:lumOff val="-647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Delier </a:t>
          </a:r>
        </a:p>
      </dsp:txBody>
      <dsp:txXfrm>
        <a:off x="26730" y="3730502"/>
        <a:ext cx="6639288" cy="4940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45D9CB-B3E6-42CB-AF91-82989D6F7516}">
      <dsp:nvSpPr>
        <dsp:cNvPr id="0" name=""/>
        <dsp:cNvSpPr/>
      </dsp:nvSpPr>
      <dsp:spPr>
        <a:xfrm>
          <a:off x="0" y="519"/>
          <a:ext cx="6692748" cy="121542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1E8D62-53DA-48E5-9C6E-765E5DD0E047}">
      <dsp:nvSpPr>
        <dsp:cNvPr id="0" name=""/>
        <dsp:cNvSpPr/>
      </dsp:nvSpPr>
      <dsp:spPr>
        <a:xfrm>
          <a:off x="367665" y="273989"/>
          <a:ext cx="668483" cy="66848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2AF0305-7229-448D-8B3D-79758D1808C0}">
      <dsp:nvSpPr>
        <dsp:cNvPr id="0" name=""/>
        <dsp:cNvSpPr/>
      </dsp:nvSpPr>
      <dsp:spPr>
        <a:xfrm>
          <a:off x="1403815" y="519"/>
          <a:ext cx="5288932" cy="121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632" tIns="128632" rIns="128632" bIns="128632" numCol="1" spcCol="1270" anchor="ctr" anchorCtr="0">
          <a:noAutofit/>
        </a:bodyPr>
        <a:lstStyle/>
        <a:p>
          <a:pPr marL="0" lvl="0" indent="0" algn="l" defTabSz="977900">
            <a:lnSpc>
              <a:spcPct val="90000"/>
            </a:lnSpc>
            <a:spcBef>
              <a:spcPct val="0"/>
            </a:spcBef>
            <a:spcAft>
              <a:spcPct val="35000"/>
            </a:spcAft>
            <a:buNone/>
          </a:pPr>
          <a:r>
            <a:rPr lang="nl-NL" sz="2200" kern="1200"/>
            <a:t>Verwerk de stof actief: maak samenvattingen of schrijf steekwoorden op.</a:t>
          </a:r>
        </a:p>
      </dsp:txBody>
      <dsp:txXfrm>
        <a:off x="1403815" y="519"/>
        <a:ext cx="5288932" cy="1215424"/>
      </dsp:txXfrm>
    </dsp:sp>
    <dsp:sp modelId="{64C904A9-A18B-4ADD-B57D-CDAA2970A4EC}">
      <dsp:nvSpPr>
        <dsp:cNvPr id="0" name=""/>
        <dsp:cNvSpPr/>
      </dsp:nvSpPr>
      <dsp:spPr>
        <a:xfrm>
          <a:off x="0" y="1519799"/>
          <a:ext cx="6692748" cy="121542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2ADEE5-8EF4-4BD3-B96C-F4DA6259A2D8}">
      <dsp:nvSpPr>
        <dsp:cNvPr id="0" name=""/>
        <dsp:cNvSpPr/>
      </dsp:nvSpPr>
      <dsp:spPr>
        <a:xfrm>
          <a:off x="367665" y="1793270"/>
          <a:ext cx="668483" cy="6684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9660E23-0592-41FB-B86A-8D3F3364E05B}">
      <dsp:nvSpPr>
        <dsp:cNvPr id="0" name=""/>
        <dsp:cNvSpPr/>
      </dsp:nvSpPr>
      <dsp:spPr>
        <a:xfrm>
          <a:off x="1403815" y="1519799"/>
          <a:ext cx="5288932" cy="121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632" tIns="128632" rIns="128632" bIns="128632" numCol="1" spcCol="1270" anchor="ctr" anchorCtr="0">
          <a:noAutofit/>
        </a:bodyPr>
        <a:lstStyle/>
        <a:p>
          <a:pPr marL="0" lvl="0" indent="0" algn="l" defTabSz="977900">
            <a:lnSpc>
              <a:spcPct val="90000"/>
            </a:lnSpc>
            <a:spcBef>
              <a:spcPct val="0"/>
            </a:spcBef>
            <a:spcAft>
              <a:spcPct val="35000"/>
            </a:spcAft>
            <a:buNone/>
          </a:pPr>
          <a:r>
            <a:rPr lang="nl-NL" sz="2200" i="1" kern="1200"/>
            <a:t>Ooit een bladzijde van je boek gelezen en bij de laatste zin gedacht: Waar ging het ook al weer over? Dat is omdat je het passief leest. </a:t>
          </a:r>
        </a:p>
      </dsp:txBody>
      <dsp:txXfrm>
        <a:off x="1403815" y="1519799"/>
        <a:ext cx="5288932" cy="1215424"/>
      </dsp:txXfrm>
    </dsp:sp>
    <dsp:sp modelId="{9CF0CCA6-56A0-4C51-AF81-277E4CBC815D}">
      <dsp:nvSpPr>
        <dsp:cNvPr id="0" name=""/>
        <dsp:cNvSpPr/>
      </dsp:nvSpPr>
      <dsp:spPr>
        <a:xfrm>
          <a:off x="0" y="3039080"/>
          <a:ext cx="6692748" cy="121542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39A529-BA88-4305-94CA-86D5EB440E1E}">
      <dsp:nvSpPr>
        <dsp:cNvPr id="0" name=""/>
        <dsp:cNvSpPr/>
      </dsp:nvSpPr>
      <dsp:spPr>
        <a:xfrm>
          <a:off x="367665" y="3312550"/>
          <a:ext cx="668483" cy="66848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BC9F12F-75CF-4484-9CB7-A7CD5CDFBA0A}">
      <dsp:nvSpPr>
        <dsp:cNvPr id="0" name=""/>
        <dsp:cNvSpPr/>
      </dsp:nvSpPr>
      <dsp:spPr>
        <a:xfrm>
          <a:off x="1403815" y="3039080"/>
          <a:ext cx="5288932" cy="121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632" tIns="128632" rIns="128632" bIns="128632" numCol="1" spcCol="1270" anchor="ctr" anchorCtr="0">
          <a:noAutofit/>
        </a:bodyPr>
        <a:lstStyle/>
        <a:p>
          <a:pPr marL="0" lvl="0" indent="0" algn="l" defTabSz="977900">
            <a:lnSpc>
              <a:spcPct val="90000"/>
            </a:lnSpc>
            <a:spcBef>
              <a:spcPct val="0"/>
            </a:spcBef>
            <a:spcAft>
              <a:spcPct val="35000"/>
            </a:spcAft>
            <a:buNone/>
          </a:pPr>
          <a:r>
            <a:rPr lang="nl-NL" sz="2200" i="1" kern="1200"/>
            <a:t>Zorg dus dat je de stof actief opneemt!</a:t>
          </a:r>
        </a:p>
      </dsp:txBody>
      <dsp:txXfrm>
        <a:off x="1403815" y="3039080"/>
        <a:ext cx="5288932" cy="12154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B7E98A-B1BC-484C-9A9D-D2856D89BC60}">
      <dsp:nvSpPr>
        <dsp:cNvPr id="0" name=""/>
        <dsp:cNvSpPr/>
      </dsp:nvSpPr>
      <dsp:spPr>
        <a:xfrm>
          <a:off x="0" y="0"/>
          <a:ext cx="8420099" cy="1075455"/>
        </a:xfrm>
        <a:prstGeom prst="roundRect">
          <a:avLst>
            <a:gd name="adj" fmla="val 10000"/>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nl-NL" sz="3000" kern="1200"/>
            <a:t>Je hebt 90 minuten de tijd voor de toets;</a:t>
          </a:r>
        </a:p>
      </dsp:txBody>
      <dsp:txXfrm>
        <a:off x="31499" y="31499"/>
        <a:ext cx="7259599" cy="1012457"/>
      </dsp:txXfrm>
    </dsp:sp>
    <dsp:sp modelId="{AC7FCE8B-08B2-4545-BC68-1098BBF5F7B0}">
      <dsp:nvSpPr>
        <dsp:cNvPr id="0" name=""/>
        <dsp:cNvSpPr/>
      </dsp:nvSpPr>
      <dsp:spPr>
        <a:xfrm>
          <a:off x="742949" y="1254697"/>
          <a:ext cx="8420099" cy="1075455"/>
        </a:xfrm>
        <a:prstGeom prst="roundRect">
          <a:avLst>
            <a:gd name="adj" fmla="val 10000"/>
          </a:avLst>
        </a:prstGeom>
        <a:gradFill rotWithShape="0">
          <a:gsLst>
            <a:gs pos="0">
              <a:schemeClr val="accent3">
                <a:hueOff val="0"/>
                <a:satOff val="0"/>
                <a:lumOff val="0"/>
                <a:alphaOff val="0"/>
                <a:tint val="94000"/>
                <a:satMod val="105000"/>
                <a:lumMod val="102000"/>
              </a:schemeClr>
            </a:gs>
            <a:gs pos="100000">
              <a:schemeClr val="accent3">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nl-NL" sz="3000" kern="1200" dirty="0"/>
            <a:t>De toets (</a:t>
          </a:r>
          <a:r>
            <a:rPr lang="nl-NL" sz="3000" kern="1200"/>
            <a:t>op papier) bestaat </a:t>
          </a:r>
          <a:r>
            <a:rPr lang="nl-NL" sz="3000" kern="1200" dirty="0"/>
            <a:t>uit 15 multiple </a:t>
          </a:r>
          <a:r>
            <a:rPr lang="nl-NL" sz="3000" kern="1200" dirty="0" err="1"/>
            <a:t>choice</a:t>
          </a:r>
          <a:r>
            <a:rPr lang="nl-NL" sz="3000" kern="1200" dirty="0"/>
            <a:t> vragen en 10 open vragen;</a:t>
          </a:r>
        </a:p>
      </dsp:txBody>
      <dsp:txXfrm>
        <a:off x="774448" y="1286196"/>
        <a:ext cx="6915105" cy="1012457"/>
      </dsp:txXfrm>
    </dsp:sp>
    <dsp:sp modelId="{AFE421C5-0C05-47D0-83FC-06AE07A41BB7}">
      <dsp:nvSpPr>
        <dsp:cNvPr id="0" name=""/>
        <dsp:cNvSpPr/>
      </dsp:nvSpPr>
      <dsp:spPr>
        <a:xfrm>
          <a:off x="1485899" y="2509395"/>
          <a:ext cx="8420099" cy="1075455"/>
        </a:xfrm>
        <a:prstGeom prst="roundRect">
          <a:avLst>
            <a:gd name="adj" fmla="val 10000"/>
          </a:avLst>
        </a:prstGeom>
        <a:gradFill rotWithShape="0">
          <a:gsLst>
            <a:gs pos="0">
              <a:schemeClr val="accent4">
                <a:hueOff val="0"/>
                <a:satOff val="0"/>
                <a:lumOff val="0"/>
                <a:alphaOff val="0"/>
                <a:tint val="94000"/>
                <a:satMod val="105000"/>
                <a:lumMod val="102000"/>
              </a:schemeClr>
            </a:gs>
            <a:gs pos="100000">
              <a:schemeClr val="accent4">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nl-NL" sz="3000" kern="1200"/>
            <a:t>Neem je zakboekje Pro Active Nursing mee naar de toets!</a:t>
          </a:r>
        </a:p>
      </dsp:txBody>
      <dsp:txXfrm>
        <a:off x="1517398" y="2540894"/>
        <a:ext cx="6915105" cy="1012457"/>
      </dsp:txXfrm>
    </dsp:sp>
    <dsp:sp modelId="{95BBF2FF-0076-4CA2-B530-564443A89D01}">
      <dsp:nvSpPr>
        <dsp:cNvPr id="0" name=""/>
        <dsp:cNvSpPr/>
      </dsp:nvSpPr>
      <dsp:spPr>
        <a:xfrm>
          <a:off x="7721053" y="815553"/>
          <a:ext cx="699045" cy="699045"/>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7878338" y="815553"/>
        <a:ext cx="384475" cy="526031"/>
      </dsp:txXfrm>
    </dsp:sp>
    <dsp:sp modelId="{1FB76A7C-4045-4A61-A9CE-AEEB43893F38}">
      <dsp:nvSpPr>
        <dsp:cNvPr id="0" name=""/>
        <dsp:cNvSpPr/>
      </dsp:nvSpPr>
      <dsp:spPr>
        <a:xfrm>
          <a:off x="8464003" y="2063081"/>
          <a:ext cx="699045" cy="699045"/>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8621288" y="2063081"/>
        <a:ext cx="384475" cy="52603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nl-NL"/>
              <a:t>Klik om stijl te bewerken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12/10/2020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nl-NL"/>
              <a:t>Klik op het pictogram als u een afbeelding wilt toevoegen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nl-NL"/>
              <a:t>Klik om stijl te bewerken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nl-NL"/>
              <a:t>Klik om stijl te bewerken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12/10/2020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nl-NL"/>
              <a:t>Klik om stijl te bewerken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12/10/2020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nl-NL"/>
              <a:t>Klik om stijl te bewerken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41410" y="3073397"/>
            <a:ext cx="4878391"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3073397"/>
            <a:ext cx="4875210"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12/10/2020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creativecommons.org/licenses/by/3.0/" TargetMode="External"/><Relationship Id="rId5" Type="http://schemas.openxmlformats.org/officeDocument/2006/relationships/hyperlink" Target="https://beautyishisfootprint.wordpress.com/2017/05/30/do-we-really-need-the-board-examinations/"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jufdanielle.com/" TargetMode="Externa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grpSp>
        <p:nvGrpSpPr>
          <p:cNvPr id="84" name="Group 83">
            <a:extLst>
              <a:ext uri="{FF2B5EF4-FFF2-40B4-BE49-F238E27FC236}">
                <a16:creationId xmlns:a16="http://schemas.microsoft.com/office/drawing/2014/main" id="{1351B104-9B78-4A2B-B970-FA8ABE1CE1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85" name="Rectangle 84">
              <a:extLst>
                <a:ext uri="{FF2B5EF4-FFF2-40B4-BE49-F238E27FC236}">
                  <a16:creationId xmlns:a16="http://schemas.microsoft.com/office/drawing/2014/main" id="{3A130E84-D02F-40FB-9BEB-5202392713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6" name="Picture 2">
              <a:extLst>
                <a:ext uri="{FF2B5EF4-FFF2-40B4-BE49-F238E27FC236}">
                  <a16:creationId xmlns:a16="http://schemas.microsoft.com/office/drawing/2014/main" id="{5E142BFD-7D75-4518-BBDF-27C00AB4BC7F}"/>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p14="http://schemas.microsoft.com/office/powerpoint/2010/main" xmlns:a14="http://schemas.microsoft.com/office/drawing/2010/main" xmlns:a16="http://schemas.microsoft.com/office/drawing/2014/main" xmlns="">
                  <a:solidFill>
                    <a:srgbClr val="FFFFFF"/>
                  </a:solidFill>
                </a14:hiddenFill>
              </a:ext>
            </a:extLst>
          </p:spPr>
        </p:pic>
      </p:grpSp>
      <p:sp>
        <p:nvSpPr>
          <p:cNvPr id="2" name="Titel 1">
            <a:extLst>
              <a:ext uri="{FF2B5EF4-FFF2-40B4-BE49-F238E27FC236}">
                <a16:creationId xmlns:a16="http://schemas.microsoft.com/office/drawing/2014/main" id="{C205FD73-3BA5-4D4B-9BB0-A9D0ECD0EFC5}"/>
              </a:ext>
            </a:extLst>
          </p:cNvPr>
          <p:cNvSpPr>
            <a:spLocks noGrp="1"/>
          </p:cNvSpPr>
          <p:nvPr>
            <p:ph type="ctrTitle"/>
          </p:nvPr>
        </p:nvSpPr>
        <p:spPr>
          <a:xfrm>
            <a:off x="6615112" y="1122363"/>
            <a:ext cx="4052887" cy="2387600"/>
          </a:xfrm>
        </p:spPr>
        <p:txBody>
          <a:bodyPr>
            <a:normAutofit/>
          </a:bodyPr>
          <a:lstStyle/>
          <a:p>
            <a:r>
              <a:rPr lang="nl-NL" sz="4100"/>
              <a:t>Voorbereiding op de toets </a:t>
            </a:r>
          </a:p>
        </p:txBody>
      </p:sp>
      <p:sp>
        <p:nvSpPr>
          <p:cNvPr id="3" name="Ondertitel 2">
            <a:extLst>
              <a:ext uri="{FF2B5EF4-FFF2-40B4-BE49-F238E27FC236}">
                <a16:creationId xmlns:a16="http://schemas.microsoft.com/office/drawing/2014/main" id="{94750DEC-0F69-475F-993C-27C02C118811}"/>
              </a:ext>
            </a:extLst>
          </p:cNvPr>
          <p:cNvSpPr>
            <a:spLocks noGrp="1"/>
          </p:cNvSpPr>
          <p:nvPr>
            <p:ph type="subTitle" idx="1"/>
          </p:nvPr>
        </p:nvSpPr>
        <p:spPr>
          <a:xfrm>
            <a:off x="6585702" y="3602038"/>
            <a:ext cx="4082297" cy="1655762"/>
          </a:xfrm>
        </p:spPr>
        <p:txBody>
          <a:bodyPr>
            <a:normAutofit/>
          </a:bodyPr>
          <a:lstStyle/>
          <a:p>
            <a:r>
              <a:rPr lang="nl-NL" dirty="0"/>
              <a:t>In deze </a:t>
            </a:r>
            <a:r>
              <a:rPr lang="nl-NL" dirty="0" err="1"/>
              <a:t>powerpoint</a:t>
            </a:r>
            <a:r>
              <a:rPr lang="nl-NL" dirty="0"/>
              <a:t> vind je  uitleg en tips om je voor te bereiden op de toets klinisch redeneren </a:t>
            </a:r>
          </a:p>
        </p:txBody>
      </p:sp>
      <p:pic>
        <p:nvPicPr>
          <p:cNvPr id="5" name="Picture 4">
            <a:extLst>
              <a:ext uri="{FF2B5EF4-FFF2-40B4-BE49-F238E27FC236}">
                <a16:creationId xmlns:a16="http://schemas.microsoft.com/office/drawing/2014/main" id="{5D839EBA-C173-4063-BD37-38278D6DB33E}"/>
              </a:ext>
            </a:extLst>
          </p:cNvPr>
          <p:cNvPicPr>
            <a:picLocks noChangeAspect="1"/>
          </p:cNvPicPr>
          <p:nvPr/>
        </p:nvPicPr>
        <p:blipFill rotWithShape="1">
          <a:blip r:embed="rId4">
            <a:extLst>
              <a:ext uri="{837473B0-CC2E-450A-ABE3-18F120FF3D39}">
                <a1611:picAttrSrcUrl xmlns:a1611="http://schemas.microsoft.com/office/drawing/2016/11/main" r:id="rId5"/>
              </a:ext>
            </a:extLst>
          </a:blip>
          <a:srcRect l="26279" r="23897"/>
          <a:stretch/>
        </p:blipFill>
        <p:spPr>
          <a:xfrm>
            <a:off x="-5597" y="10"/>
            <a:ext cx="6101597" cy="6857990"/>
          </a:xfrm>
          <a:prstGeom prst="rect">
            <a:avLst/>
          </a:prstGeom>
        </p:spPr>
      </p:pic>
      <p:grpSp>
        <p:nvGrpSpPr>
          <p:cNvPr id="88" name="Group 87">
            <a:extLst>
              <a:ext uri="{FF2B5EF4-FFF2-40B4-BE49-F238E27FC236}">
                <a16:creationId xmlns:a16="http://schemas.microsoft.com/office/drawing/2014/main" id="{D4116A08-770E-4DC3-AAB6-E3E8E6CEC8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solidFill>
            <a:schemeClr val="tx1">
              <a:alpha val="70000"/>
            </a:schemeClr>
          </a:solidFill>
          <a:effectLst/>
        </p:grpSpPr>
        <p:sp>
          <p:nvSpPr>
            <p:cNvPr id="89" name="Rectangle 5">
              <a:extLst>
                <a:ext uri="{FF2B5EF4-FFF2-40B4-BE49-F238E27FC236}">
                  <a16:creationId xmlns:a16="http://schemas.microsoft.com/office/drawing/2014/main" id="{6ADECFB2-F615-49A9-A242-A3D04CADB0B8}"/>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90" name="Freeform 6">
              <a:extLst>
                <a:ext uri="{FF2B5EF4-FFF2-40B4-BE49-F238E27FC236}">
                  <a16:creationId xmlns:a16="http://schemas.microsoft.com/office/drawing/2014/main" id="{8E1F3AC6-5FF1-401B-91E4-180D1D3560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1" name="Freeform 7">
              <a:extLst>
                <a:ext uri="{FF2B5EF4-FFF2-40B4-BE49-F238E27FC236}">
                  <a16:creationId xmlns:a16="http://schemas.microsoft.com/office/drawing/2014/main" id="{72BC7A9D-387B-4877-B8E6-E8ABA6B265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2" name="Rectangle 8">
              <a:extLst>
                <a:ext uri="{FF2B5EF4-FFF2-40B4-BE49-F238E27FC236}">
                  <a16:creationId xmlns:a16="http://schemas.microsoft.com/office/drawing/2014/main" id="{9114560A-27D6-469D-992E-33A55B40BA0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93" name="Freeform 9">
              <a:extLst>
                <a:ext uri="{FF2B5EF4-FFF2-40B4-BE49-F238E27FC236}">
                  <a16:creationId xmlns:a16="http://schemas.microsoft.com/office/drawing/2014/main" id="{CBF136EF-7DC2-47D2-974C-70044B5E90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4" name="Freeform 10">
              <a:extLst>
                <a:ext uri="{FF2B5EF4-FFF2-40B4-BE49-F238E27FC236}">
                  <a16:creationId xmlns:a16="http://schemas.microsoft.com/office/drawing/2014/main" id="{6B03084D-F566-41C4-BE37-870FB5A0D1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5" name="Freeform 11">
              <a:extLst>
                <a:ext uri="{FF2B5EF4-FFF2-40B4-BE49-F238E27FC236}">
                  <a16:creationId xmlns:a16="http://schemas.microsoft.com/office/drawing/2014/main" id="{049DC21B-8236-4901-9ADD-E3167ABDE9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6" name="Freeform 12">
              <a:extLst>
                <a:ext uri="{FF2B5EF4-FFF2-40B4-BE49-F238E27FC236}">
                  <a16:creationId xmlns:a16="http://schemas.microsoft.com/office/drawing/2014/main" id="{304F4FEB-8B5B-45BA-988C-5FBF41059EC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7" name="Freeform 13">
              <a:extLst>
                <a:ext uri="{FF2B5EF4-FFF2-40B4-BE49-F238E27FC236}">
                  <a16:creationId xmlns:a16="http://schemas.microsoft.com/office/drawing/2014/main" id="{E88E24C8-3D76-4C2F-84D1-BC3C2AACA4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8" name="Freeform 14">
              <a:extLst>
                <a:ext uri="{FF2B5EF4-FFF2-40B4-BE49-F238E27FC236}">
                  <a16:creationId xmlns:a16="http://schemas.microsoft.com/office/drawing/2014/main" id="{91C91468-4F8A-42F1-9505-02D9241787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9" name="Freeform 15">
              <a:extLst>
                <a:ext uri="{FF2B5EF4-FFF2-40B4-BE49-F238E27FC236}">
                  <a16:creationId xmlns:a16="http://schemas.microsoft.com/office/drawing/2014/main" id="{C22581B1-C426-4189-85D6-C499D6982FF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0" name="Freeform 16">
              <a:extLst>
                <a:ext uri="{FF2B5EF4-FFF2-40B4-BE49-F238E27FC236}">
                  <a16:creationId xmlns:a16="http://schemas.microsoft.com/office/drawing/2014/main" id="{29DFD4C4-0517-4A6B-B423-E55582618D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1" name="Freeform 17">
              <a:extLst>
                <a:ext uri="{FF2B5EF4-FFF2-40B4-BE49-F238E27FC236}">
                  <a16:creationId xmlns:a16="http://schemas.microsoft.com/office/drawing/2014/main" id="{7ACD84D3-D09D-4C94-99D5-51713A1D6B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2" name="Freeform 18">
              <a:extLst>
                <a:ext uri="{FF2B5EF4-FFF2-40B4-BE49-F238E27FC236}">
                  <a16:creationId xmlns:a16="http://schemas.microsoft.com/office/drawing/2014/main" id="{37C2AEAB-1CC9-4A9A-8303-E1E0C12168A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3" name="Freeform 19">
              <a:extLst>
                <a:ext uri="{FF2B5EF4-FFF2-40B4-BE49-F238E27FC236}">
                  <a16:creationId xmlns:a16="http://schemas.microsoft.com/office/drawing/2014/main" id="{20ABD348-58FE-4371-AE12-C66FF8CAC3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4" name="Freeform 20">
              <a:extLst>
                <a:ext uri="{FF2B5EF4-FFF2-40B4-BE49-F238E27FC236}">
                  <a16:creationId xmlns:a16="http://schemas.microsoft.com/office/drawing/2014/main" id="{408E0FAA-F0C5-4CB1-95FE-D3D96830FCE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5" name="Freeform 21">
              <a:extLst>
                <a:ext uri="{FF2B5EF4-FFF2-40B4-BE49-F238E27FC236}">
                  <a16:creationId xmlns:a16="http://schemas.microsoft.com/office/drawing/2014/main" id="{F83C789F-2881-4822-A724-567720953F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6" name="Freeform 22">
              <a:extLst>
                <a:ext uri="{FF2B5EF4-FFF2-40B4-BE49-F238E27FC236}">
                  <a16:creationId xmlns:a16="http://schemas.microsoft.com/office/drawing/2014/main" id="{6B039120-5C84-4A03-9ADD-32EA6E5D44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7" name="Freeform 23">
              <a:extLst>
                <a:ext uri="{FF2B5EF4-FFF2-40B4-BE49-F238E27FC236}">
                  <a16:creationId xmlns:a16="http://schemas.microsoft.com/office/drawing/2014/main" id="{440E956F-26EB-40C6-B500-1A4BB4ABF7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8" name="Freeform 24">
              <a:extLst>
                <a:ext uri="{FF2B5EF4-FFF2-40B4-BE49-F238E27FC236}">
                  <a16:creationId xmlns:a16="http://schemas.microsoft.com/office/drawing/2014/main" id="{D2449A75-05DC-4791-90F1-335CC6732CB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9" name="Freeform 25">
              <a:extLst>
                <a:ext uri="{FF2B5EF4-FFF2-40B4-BE49-F238E27FC236}">
                  <a16:creationId xmlns:a16="http://schemas.microsoft.com/office/drawing/2014/main" id="{2A0F57CD-8F34-4F1D-BFF3-1293522501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0" name="Freeform 26">
              <a:extLst>
                <a:ext uri="{FF2B5EF4-FFF2-40B4-BE49-F238E27FC236}">
                  <a16:creationId xmlns:a16="http://schemas.microsoft.com/office/drawing/2014/main" id="{DB0DDCCE-FA18-4790-8F10-67FC661721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1" name="Freeform 27">
              <a:extLst>
                <a:ext uri="{FF2B5EF4-FFF2-40B4-BE49-F238E27FC236}">
                  <a16:creationId xmlns:a16="http://schemas.microsoft.com/office/drawing/2014/main" id="{750A8178-D049-42D4-BA77-A262FE55F9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2" name="Freeform 28">
              <a:extLst>
                <a:ext uri="{FF2B5EF4-FFF2-40B4-BE49-F238E27FC236}">
                  <a16:creationId xmlns:a16="http://schemas.microsoft.com/office/drawing/2014/main" id="{B33B9383-8846-404B-85BE-E43F0773794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3" name="Freeform 29">
              <a:extLst>
                <a:ext uri="{FF2B5EF4-FFF2-40B4-BE49-F238E27FC236}">
                  <a16:creationId xmlns:a16="http://schemas.microsoft.com/office/drawing/2014/main" id="{79468103-A660-495B-BFDF-8E7D98A09A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4" name="Freeform 30">
              <a:extLst>
                <a:ext uri="{FF2B5EF4-FFF2-40B4-BE49-F238E27FC236}">
                  <a16:creationId xmlns:a16="http://schemas.microsoft.com/office/drawing/2014/main" id="{06F4CC44-94E1-47AF-893C-19C4A4AB40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5" name="Freeform 31">
              <a:extLst>
                <a:ext uri="{FF2B5EF4-FFF2-40B4-BE49-F238E27FC236}">
                  <a16:creationId xmlns:a16="http://schemas.microsoft.com/office/drawing/2014/main" id="{E87F601E-2166-4FAE-AF96-2A1B17E46E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6" name="Freeform 32">
              <a:extLst>
                <a:ext uri="{FF2B5EF4-FFF2-40B4-BE49-F238E27FC236}">
                  <a16:creationId xmlns:a16="http://schemas.microsoft.com/office/drawing/2014/main" id="{DCDE2745-7AA5-416B-AC78-93C6EAE5D4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7" name="Rectangle 33">
              <a:extLst>
                <a:ext uri="{FF2B5EF4-FFF2-40B4-BE49-F238E27FC236}">
                  <a16:creationId xmlns:a16="http://schemas.microsoft.com/office/drawing/2014/main" id="{7D5F7E44-496F-4025-AFD8-7EEC67AC180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118" name="Freeform 34">
              <a:extLst>
                <a:ext uri="{FF2B5EF4-FFF2-40B4-BE49-F238E27FC236}">
                  <a16:creationId xmlns:a16="http://schemas.microsoft.com/office/drawing/2014/main" id="{FA8ED221-FD77-4CD0-A9B9-3F97E40DCD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9" name="Freeform 35">
              <a:extLst>
                <a:ext uri="{FF2B5EF4-FFF2-40B4-BE49-F238E27FC236}">
                  <a16:creationId xmlns:a16="http://schemas.microsoft.com/office/drawing/2014/main" id="{94922F75-95BC-435D-B4BB-BCE65BAC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20" name="Freeform 36">
              <a:extLst>
                <a:ext uri="{FF2B5EF4-FFF2-40B4-BE49-F238E27FC236}">
                  <a16:creationId xmlns:a16="http://schemas.microsoft.com/office/drawing/2014/main" id="{CFB94884-EF28-419D-9147-20B2C9B1AB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21" name="Freeform 37">
              <a:extLst>
                <a:ext uri="{FF2B5EF4-FFF2-40B4-BE49-F238E27FC236}">
                  <a16:creationId xmlns:a16="http://schemas.microsoft.com/office/drawing/2014/main" id="{94C72871-F5AC-46D1-97EF-94E4070A704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22" name="Freeform 38">
              <a:extLst>
                <a:ext uri="{FF2B5EF4-FFF2-40B4-BE49-F238E27FC236}">
                  <a16:creationId xmlns:a16="http://schemas.microsoft.com/office/drawing/2014/main" id="{03ED1B15-6247-43B3-BEAE-DB699DE297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23" name="Freeform 39">
              <a:extLst>
                <a:ext uri="{FF2B5EF4-FFF2-40B4-BE49-F238E27FC236}">
                  <a16:creationId xmlns:a16="http://schemas.microsoft.com/office/drawing/2014/main" id="{FA3EA466-B483-4B4A-9FCB-9FFA8E538F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24" name="Freeform 40">
              <a:extLst>
                <a:ext uri="{FF2B5EF4-FFF2-40B4-BE49-F238E27FC236}">
                  <a16:creationId xmlns:a16="http://schemas.microsoft.com/office/drawing/2014/main" id="{CCE5E17C-696E-46EB-B70D-5862742169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25" name="Freeform 41">
              <a:extLst>
                <a:ext uri="{FF2B5EF4-FFF2-40B4-BE49-F238E27FC236}">
                  <a16:creationId xmlns:a16="http://schemas.microsoft.com/office/drawing/2014/main" id="{AB6022EC-6D09-4098-9A97-5A911C08CA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26" name="Freeform 42">
              <a:extLst>
                <a:ext uri="{FF2B5EF4-FFF2-40B4-BE49-F238E27FC236}">
                  <a16:creationId xmlns:a16="http://schemas.microsoft.com/office/drawing/2014/main" id="{7E18073E-1315-4400-ABD9-C34AEAFBFF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27" name="Freeform 43">
              <a:extLst>
                <a:ext uri="{FF2B5EF4-FFF2-40B4-BE49-F238E27FC236}">
                  <a16:creationId xmlns:a16="http://schemas.microsoft.com/office/drawing/2014/main" id="{5510509E-411D-4F1B-BDC6-3E56668963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28" name="Freeform 44">
              <a:extLst>
                <a:ext uri="{FF2B5EF4-FFF2-40B4-BE49-F238E27FC236}">
                  <a16:creationId xmlns:a16="http://schemas.microsoft.com/office/drawing/2014/main" id="{46F1A7E1-EC01-4288-87AE-C3B6434BD0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29" name="Rectangle 45">
              <a:extLst>
                <a:ext uri="{FF2B5EF4-FFF2-40B4-BE49-F238E27FC236}">
                  <a16:creationId xmlns:a16="http://schemas.microsoft.com/office/drawing/2014/main" id="{F7BBA432-5463-415B-BA54-3AA2B92D28B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130" name="Freeform 46">
              <a:extLst>
                <a:ext uri="{FF2B5EF4-FFF2-40B4-BE49-F238E27FC236}">
                  <a16:creationId xmlns:a16="http://schemas.microsoft.com/office/drawing/2014/main" id="{66E19F01-137B-4A95-9313-CE6F778066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31" name="Freeform 47">
              <a:extLst>
                <a:ext uri="{FF2B5EF4-FFF2-40B4-BE49-F238E27FC236}">
                  <a16:creationId xmlns:a16="http://schemas.microsoft.com/office/drawing/2014/main" id="{38C0AACC-51F2-424F-9988-F3B621941C6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32" name="Freeform 48">
              <a:extLst>
                <a:ext uri="{FF2B5EF4-FFF2-40B4-BE49-F238E27FC236}">
                  <a16:creationId xmlns:a16="http://schemas.microsoft.com/office/drawing/2014/main" id="{7364A775-01A6-4012-88CF-58FDDBE4CB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33" name="Freeform 49">
              <a:extLst>
                <a:ext uri="{FF2B5EF4-FFF2-40B4-BE49-F238E27FC236}">
                  <a16:creationId xmlns:a16="http://schemas.microsoft.com/office/drawing/2014/main" id="{C8C770C5-535A-4F1B-81CA-FD6F32C09A7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34" name="Freeform 50">
              <a:extLst>
                <a:ext uri="{FF2B5EF4-FFF2-40B4-BE49-F238E27FC236}">
                  <a16:creationId xmlns:a16="http://schemas.microsoft.com/office/drawing/2014/main" id="{55F9C3EF-BEB8-4836-8DE0-319E54496E7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35" name="Freeform 51">
              <a:extLst>
                <a:ext uri="{FF2B5EF4-FFF2-40B4-BE49-F238E27FC236}">
                  <a16:creationId xmlns:a16="http://schemas.microsoft.com/office/drawing/2014/main" id="{0976D9A1-85FC-406B-8AEA-AE3C056A40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36" name="Freeform 52">
              <a:extLst>
                <a:ext uri="{FF2B5EF4-FFF2-40B4-BE49-F238E27FC236}">
                  <a16:creationId xmlns:a16="http://schemas.microsoft.com/office/drawing/2014/main" id="{68BC6126-2A3A-4F1D-A565-BEF620660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37" name="Freeform 53">
              <a:extLst>
                <a:ext uri="{FF2B5EF4-FFF2-40B4-BE49-F238E27FC236}">
                  <a16:creationId xmlns:a16="http://schemas.microsoft.com/office/drawing/2014/main" id="{D8C7B98D-F83E-485D-B01D-270242E8FD9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38" name="Freeform 54">
              <a:extLst>
                <a:ext uri="{FF2B5EF4-FFF2-40B4-BE49-F238E27FC236}">
                  <a16:creationId xmlns:a16="http://schemas.microsoft.com/office/drawing/2014/main" id="{93D5E722-D236-478A-A13F-8FA4141D94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39" name="Freeform 55">
              <a:extLst>
                <a:ext uri="{FF2B5EF4-FFF2-40B4-BE49-F238E27FC236}">
                  <a16:creationId xmlns:a16="http://schemas.microsoft.com/office/drawing/2014/main" id="{ABE1456F-F283-4BD5-A1B9-EF2423B68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40" name="Freeform 56">
              <a:extLst>
                <a:ext uri="{FF2B5EF4-FFF2-40B4-BE49-F238E27FC236}">
                  <a16:creationId xmlns:a16="http://schemas.microsoft.com/office/drawing/2014/main" id="{E4D1AC66-8164-4BBC-89D5-69FE7A4FC2E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41" name="Freeform 57">
              <a:extLst>
                <a:ext uri="{FF2B5EF4-FFF2-40B4-BE49-F238E27FC236}">
                  <a16:creationId xmlns:a16="http://schemas.microsoft.com/office/drawing/2014/main" id="{845A8868-488C-447D-979F-7E01B82AC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42" name="Freeform 58">
              <a:extLst>
                <a:ext uri="{FF2B5EF4-FFF2-40B4-BE49-F238E27FC236}">
                  <a16:creationId xmlns:a16="http://schemas.microsoft.com/office/drawing/2014/main" id="{948639B9-9B88-432B-914E-6B70BAEB1DF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grpSp>
      <p:grpSp>
        <p:nvGrpSpPr>
          <p:cNvPr id="144" name="Group 143">
            <a:extLst>
              <a:ext uri="{FF2B5EF4-FFF2-40B4-BE49-F238E27FC236}">
                <a16:creationId xmlns:a16="http://schemas.microsoft.com/office/drawing/2014/main" id="{77EB1C59-16D1-4C5E-9775-50CB40E022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45" name="Freeform 32">
              <a:extLst>
                <a:ext uri="{FF2B5EF4-FFF2-40B4-BE49-F238E27FC236}">
                  <a16:creationId xmlns:a16="http://schemas.microsoft.com/office/drawing/2014/main" id="{08680D14-7FE7-4522-B5EE-76447F8339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46" name="Freeform 33">
              <a:extLst>
                <a:ext uri="{FF2B5EF4-FFF2-40B4-BE49-F238E27FC236}">
                  <a16:creationId xmlns:a16="http://schemas.microsoft.com/office/drawing/2014/main" id="{D82C01B5-EC9C-4883-B130-115321E8B3E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47" name="Freeform 34">
              <a:extLst>
                <a:ext uri="{FF2B5EF4-FFF2-40B4-BE49-F238E27FC236}">
                  <a16:creationId xmlns:a16="http://schemas.microsoft.com/office/drawing/2014/main" id="{DBBE5E83-362F-4EA7-A96D-0BC830A217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48" name="Freeform 35">
              <a:extLst>
                <a:ext uri="{FF2B5EF4-FFF2-40B4-BE49-F238E27FC236}">
                  <a16:creationId xmlns:a16="http://schemas.microsoft.com/office/drawing/2014/main" id="{3971FE03-8B37-43AF-8842-8D4411C3C5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49" name="Freeform 36">
              <a:extLst>
                <a:ext uri="{FF2B5EF4-FFF2-40B4-BE49-F238E27FC236}">
                  <a16:creationId xmlns:a16="http://schemas.microsoft.com/office/drawing/2014/main" id="{8E4E3D41-4CF7-4D15-854A-C4330D3900B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0" name="Freeform 37">
              <a:extLst>
                <a:ext uri="{FF2B5EF4-FFF2-40B4-BE49-F238E27FC236}">
                  <a16:creationId xmlns:a16="http://schemas.microsoft.com/office/drawing/2014/main" id="{78B649D7-3C5D-462D-B06A-D065135FE8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1" name="Freeform 38">
              <a:extLst>
                <a:ext uri="{FF2B5EF4-FFF2-40B4-BE49-F238E27FC236}">
                  <a16:creationId xmlns:a16="http://schemas.microsoft.com/office/drawing/2014/main" id="{7A3DDEF1-D28A-48D9-8E48-B2003DF2EEE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2" name="Freeform 39">
              <a:extLst>
                <a:ext uri="{FF2B5EF4-FFF2-40B4-BE49-F238E27FC236}">
                  <a16:creationId xmlns:a16="http://schemas.microsoft.com/office/drawing/2014/main" id="{4A56A02B-D000-45AB-B7DB-E47CA8E777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3" name="Freeform 40">
              <a:extLst>
                <a:ext uri="{FF2B5EF4-FFF2-40B4-BE49-F238E27FC236}">
                  <a16:creationId xmlns:a16="http://schemas.microsoft.com/office/drawing/2014/main" id="{343CE08B-7325-4244-99EA-5E58C982DB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4" name="Rectangle 41">
              <a:extLst>
                <a:ext uri="{FF2B5EF4-FFF2-40B4-BE49-F238E27FC236}">
                  <a16:creationId xmlns:a16="http://schemas.microsoft.com/office/drawing/2014/main" id="{7F08E29E-A67F-410A-A810-7000201BFA8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grpSp>
      <p:sp>
        <p:nvSpPr>
          <p:cNvPr id="4" name="Tekstvak 3">
            <a:extLst>
              <a:ext uri="{FF2B5EF4-FFF2-40B4-BE49-F238E27FC236}">
                <a16:creationId xmlns:a16="http://schemas.microsoft.com/office/drawing/2014/main" id="{8E6ADFC3-D932-4635-89E2-98AB84EF7F61}"/>
              </a:ext>
            </a:extLst>
          </p:cNvPr>
          <p:cNvSpPr txBox="1"/>
          <p:nvPr/>
        </p:nvSpPr>
        <p:spPr>
          <a:xfrm>
            <a:off x="3654306" y="6657945"/>
            <a:ext cx="2441694" cy="200055"/>
          </a:xfrm>
          <a:prstGeom prst="rect">
            <a:avLst/>
          </a:prstGeom>
          <a:solidFill>
            <a:srgbClr val="000000"/>
          </a:solidFill>
        </p:spPr>
        <p:txBody>
          <a:bodyPr wrap="none" rtlCol="0">
            <a:spAutoFit/>
          </a:bodyPr>
          <a:lstStyle/>
          <a:p>
            <a:pPr algn="r">
              <a:spcAft>
                <a:spcPts val="600"/>
              </a:spcAft>
            </a:pPr>
            <a:r>
              <a:rPr lang="nl-NL" sz="700">
                <a:solidFill>
                  <a:srgbClr val="FFFFFF"/>
                </a:solidFill>
                <a:hlinkClick r:id="rId5" tooltip="https://beautyishisfootprint.wordpress.com/2017/05/30/do-we-really-need-the-board-examinations/">
                  <a:extLst>
                    <a:ext uri="{A12FA001-AC4F-418D-AE19-62706E023703}">
                      <ahyp:hlinkClr xmlns:ahyp="http://schemas.microsoft.com/office/drawing/2018/hyperlinkcolor" val="tx"/>
                    </a:ext>
                  </a:extLst>
                </a:hlinkClick>
              </a:rPr>
              <a:t>Deze foto</a:t>
            </a:r>
            <a:r>
              <a:rPr lang="nl-NL" sz="700">
                <a:solidFill>
                  <a:srgbClr val="FFFFFF"/>
                </a:solidFill>
              </a:rPr>
              <a:t> van Onbekende auteur is gelicentieerd onder </a:t>
            </a:r>
            <a:r>
              <a:rPr lang="nl-NL" sz="700">
                <a:solidFill>
                  <a:srgbClr val="FFFFFF"/>
                </a:solidFill>
                <a:hlinkClick r:id="rId6" tooltip="https://creativecommons.org/licenses/by/3.0/">
                  <a:extLst>
                    <a:ext uri="{A12FA001-AC4F-418D-AE19-62706E023703}">
                      <ahyp:hlinkClr xmlns:ahyp="http://schemas.microsoft.com/office/drawing/2018/hyperlinkcolor" val="tx"/>
                    </a:ext>
                  </a:extLst>
                </a:hlinkClick>
              </a:rPr>
              <a:t>CC BY</a:t>
            </a:r>
            <a:endParaRPr lang="nl-NL" sz="700">
              <a:solidFill>
                <a:srgbClr val="FFFFFF"/>
              </a:solidFill>
            </a:endParaRPr>
          </a:p>
        </p:txBody>
      </p:sp>
    </p:spTree>
    <p:extLst>
      <p:ext uri="{BB962C8B-B14F-4D97-AF65-F5344CB8AC3E}">
        <p14:creationId xmlns:p14="http://schemas.microsoft.com/office/powerpoint/2010/main" val="3492072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8000"/>
                <a:hueMod val="94000"/>
                <a:satMod val="148000"/>
                <a:lumMod val="150000"/>
              </a:schemeClr>
            </a:gs>
            <a:gs pos="100000">
              <a:schemeClr val="bg1">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pic>
        <p:nvPicPr>
          <p:cNvPr id="8" name="Picture 2">
            <a:extLst>
              <a:ext uri="{FF2B5EF4-FFF2-40B4-BE49-F238E27FC236}">
                <a16:creationId xmlns:a16="http://schemas.microsoft.com/office/drawing/2014/main" id="{9ACD3AF8-B16E-4174-8C1A-41F683C4AF8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FF5EAD09-B81D-415F-8BCF-73C81AE05F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1" name="Rectangle 5">
              <a:extLst>
                <a:ext uri="{FF2B5EF4-FFF2-40B4-BE49-F238E27FC236}">
                  <a16:creationId xmlns:a16="http://schemas.microsoft.com/office/drawing/2014/main" id="{CFB79010-8ED4-49EF-AFD2-F4D8C80B69B2}"/>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4649B869-006E-42B5-9DDC-21049B130E0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443096BD-333F-48B6-8220-D1F9793E40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14" name="Rectangle 8">
              <a:extLst>
                <a:ext uri="{FF2B5EF4-FFF2-40B4-BE49-F238E27FC236}">
                  <a16:creationId xmlns:a16="http://schemas.microsoft.com/office/drawing/2014/main" id="{1A45BB9A-7E84-4B9B-923A-270A97F8524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a14="http://schemas.microsoft.com/office/drawing/2010/main" w="9525">
                  <a:solidFill>
                    <a:srgbClr val="000000"/>
                  </a:solidFill>
                  <a:miter lim="800000"/>
                  <a:headEnd/>
                  <a:tailEnd/>
                </a14:hiddenLine>
              </a:ext>
            </a:extLst>
          </p:spPr>
        </p:sp>
        <p:sp>
          <p:nvSpPr>
            <p:cNvPr id="15" name="Freeform 9">
              <a:extLst>
                <a:ext uri="{FF2B5EF4-FFF2-40B4-BE49-F238E27FC236}">
                  <a16:creationId xmlns:a16="http://schemas.microsoft.com/office/drawing/2014/main" id="{D7D7C768-2F76-4DE2-A807-1B9FFF816C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1870B32E-EE42-470E-B543-CA55AEC8CA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EEF09120-11AA-4DB5-98A8-EC4923002C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39CC463D-589C-461C-A234-0460EB06B8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B6516153-269A-421E-A021-CB3F3C5E1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45E14300-6C4A-4F77-915F-F3B25B0237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993E312A-E6A6-4B52-ADE6-618ADC89BA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22" name="Freeform 16">
              <a:extLst>
                <a:ext uri="{FF2B5EF4-FFF2-40B4-BE49-F238E27FC236}">
                  <a16:creationId xmlns:a16="http://schemas.microsoft.com/office/drawing/2014/main" id="{2F0F3026-2480-472B-8C52-36812C81E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23" name="Freeform 17">
              <a:extLst>
                <a:ext uri="{FF2B5EF4-FFF2-40B4-BE49-F238E27FC236}">
                  <a16:creationId xmlns:a16="http://schemas.microsoft.com/office/drawing/2014/main" id="{34E1C992-559D-4827-9F30-31A3CA7A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D9F2FB98-F443-498F-AAD9-6945825681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75DBF6EC-ED50-43E4-8A8B-64CE86A88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D854F40-AC43-4F21-9C62-2CE35CFD2B1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27" name="Freeform 21">
              <a:extLst>
                <a:ext uri="{FF2B5EF4-FFF2-40B4-BE49-F238E27FC236}">
                  <a16:creationId xmlns:a16="http://schemas.microsoft.com/office/drawing/2014/main" id="{62CCB560-494A-4F74-9DE4-068806A893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28" name="Freeform 22">
              <a:extLst>
                <a:ext uri="{FF2B5EF4-FFF2-40B4-BE49-F238E27FC236}">
                  <a16:creationId xmlns:a16="http://schemas.microsoft.com/office/drawing/2014/main" id="{6F9A05F2-B5D2-4D8A-9A78-14E45C13FE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6373189-19BB-4BEC-84A3-432253E058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71AB3122-947A-44DB-B190-A2601C6C95C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74B4109D-3AFC-4D44-87B1-0CDED3E63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44AAD39F-F7C9-4D00-95E0-0465B4E8588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C1DCAB8D-6EF6-4A84-8D0C-AA9226DEC9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C407F97F-83CF-4703-B9E0-6335530E32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0D8D2363-5D84-4CFF-89AA-3C93C859DB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0435A35C-AC99-4E12-8CB0-9C640DAA945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F20392CF-2256-4527-836B-2E6F88596E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38" name="Freeform 32">
              <a:extLst>
                <a:ext uri="{FF2B5EF4-FFF2-40B4-BE49-F238E27FC236}">
                  <a16:creationId xmlns:a16="http://schemas.microsoft.com/office/drawing/2014/main" id="{C52C3AD3-122C-4010-9C55-B0247F8CCAB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39" name="Rectangle 33">
              <a:extLst>
                <a:ext uri="{FF2B5EF4-FFF2-40B4-BE49-F238E27FC236}">
                  <a16:creationId xmlns:a16="http://schemas.microsoft.com/office/drawing/2014/main" id="{EFCB53ED-09C0-4AD7-9BBC-366833D5FE0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a14="http://schemas.microsoft.com/office/drawing/2010/main" w="9525">
                  <a:solidFill>
                    <a:srgbClr val="000000"/>
                  </a:solidFill>
                  <a:miter lim="800000"/>
                  <a:headEnd/>
                  <a:tailEnd/>
                </a14:hiddenLine>
              </a:ext>
            </a:extLst>
          </p:spPr>
        </p:sp>
        <p:sp>
          <p:nvSpPr>
            <p:cNvPr id="40" name="Freeform 34">
              <a:extLst>
                <a:ext uri="{FF2B5EF4-FFF2-40B4-BE49-F238E27FC236}">
                  <a16:creationId xmlns:a16="http://schemas.microsoft.com/office/drawing/2014/main" id="{6F309F52-BFCF-47D9-8089-BC049540DB4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41" name="Freeform 35">
              <a:extLst>
                <a:ext uri="{FF2B5EF4-FFF2-40B4-BE49-F238E27FC236}">
                  <a16:creationId xmlns:a16="http://schemas.microsoft.com/office/drawing/2014/main" id="{5F9AE85F-C7AA-4761-B468-2E100829B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42" name="Freeform 36">
              <a:extLst>
                <a:ext uri="{FF2B5EF4-FFF2-40B4-BE49-F238E27FC236}">
                  <a16:creationId xmlns:a16="http://schemas.microsoft.com/office/drawing/2014/main" id="{2C81C778-91E5-4AE9-AACB-8566E7A28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43" name="Freeform 37">
              <a:extLst>
                <a:ext uri="{FF2B5EF4-FFF2-40B4-BE49-F238E27FC236}">
                  <a16:creationId xmlns:a16="http://schemas.microsoft.com/office/drawing/2014/main" id="{6C56E0B4-58A0-4B2B-BD56-54121BB8DBB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44" name="Freeform 38">
              <a:extLst>
                <a:ext uri="{FF2B5EF4-FFF2-40B4-BE49-F238E27FC236}">
                  <a16:creationId xmlns:a16="http://schemas.microsoft.com/office/drawing/2014/main" id="{88A29CFE-13A6-4509-946F-5C074F856E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45" name="Freeform 39">
              <a:extLst>
                <a:ext uri="{FF2B5EF4-FFF2-40B4-BE49-F238E27FC236}">
                  <a16:creationId xmlns:a16="http://schemas.microsoft.com/office/drawing/2014/main" id="{00235A0A-018B-4499-AC16-AF83457BF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46" name="Freeform 40">
              <a:extLst>
                <a:ext uri="{FF2B5EF4-FFF2-40B4-BE49-F238E27FC236}">
                  <a16:creationId xmlns:a16="http://schemas.microsoft.com/office/drawing/2014/main" id="{861DF9B7-50DC-4EBE-8B23-97FE92DBBB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47" name="Freeform 41">
              <a:extLst>
                <a:ext uri="{FF2B5EF4-FFF2-40B4-BE49-F238E27FC236}">
                  <a16:creationId xmlns:a16="http://schemas.microsoft.com/office/drawing/2014/main" id="{69673907-73D7-4729-A911-9BD078EC2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48" name="Freeform 42">
              <a:extLst>
                <a:ext uri="{FF2B5EF4-FFF2-40B4-BE49-F238E27FC236}">
                  <a16:creationId xmlns:a16="http://schemas.microsoft.com/office/drawing/2014/main" id="{4DC844D3-8053-4EE7-A286-50157B6FD8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49" name="Freeform 43">
              <a:extLst>
                <a:ext uri="{FF2B5EF4-FFF2-40B4-BE49-F238E27FC236}">
                  <a16:creationId xmlns:a16="http://schemas.microsoft.com/office/drawing/2014/main" id="{D67575A0-A45A-4773-874C-16370E3670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50" name="Freeform 44">
              <a:extLst>
                <a:ext uri="{FF2B5EF4-FFF2-40B4-BE49-F238E27FC236}">
                  <a16:creationId xmlns:a16="http://schemas.microsoft.com/office/drawing/2014/main" id="{4327252B-B62B-4DE0-A924-B7F6E40AD96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51" name="Rectangle 45">
              <a:extLst>
                <a:ext uri="{FF2B5EF4-FFF2-40B4-BE49-F238E27FC236}">
                  <a16:creationId xmlns:a16="http://schemas.microsoft.com/office/drawing/2014/main" id="{778BC6A7-AC19-497B-A7C6-E447B2EBDA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a14="http://schemas.microsoft.com/office/drawing/2010/main" w="9525">
                  <a:solidFill>
                    <a:srgbClr val="000000"/>
                  </a:solidFill>
                  <a:miter lim="800000"/>
                  <a:headEnd/>
                  <a:tailEnd/>
                </a14:hiddenLine>
              </a:ext>
            </a:extLst>
          </p:spPr>
        </p:sp>
        <p:sp>
          <p:nvSpPr>
            <p:cNvPr id="52" name="Freeform 46">
              <a:extLst>
                <a:ext uri="{FF2B5EF4-FFF2-40B4-BE49-F238E27FC236}">
                  <a16:creationId xmlns:a16="http://schemas.microsoft.com/office/drawing/2014/main" id="{4E79A87B-BF1F-437A-9FED-BE93025E50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53" name="Freeform 47">
              <a:extLst>
                <a:ext uri="{FF2B5EF4-FFF2-40B4-BE49-F238E27FC236}">
                  <a16:creationId xmlns:a16="http://schemas.microsoft.com/office/drawing/2014/main" id="{DFAAF3CC-B4E0-45C8-AC2D-EF0D6D823D1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54" name="Freeform 48">
              <a:extLst>
                <a:ext uri="{FF2B5EF4-FFF2-40B4-BE49-F238E27FC236}">
                  <a16:creationId xmlns:a16="http://schemas.microsoft.com/office/drawing/2014/main" id="{A5A12C87-1E4A-4664-B2F4-A1C8B656F9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55" name="Freeform 49">
              <a:extLst>
                <a:ext uri="{FF2B5EF4-FFF2-40B4-BE49-F238E27FC236}">
                  <a16:creationId xmlns:a16="http://schemas.microsoft.com/office/drawing/2014/main" id="{B3AF8230-4630-4505-ADDB-16A9B6B377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56" name="Freeform 50">
              <a:extLst>
                <a:ext uri="{FF2B5EF4-FFF2-40B4-BE49-F238E27FC236}">
                  <a16:creationId xmlns:a16="http://schemas.microsoft.com/office/drawing/2014/main" id="{33F93F6D-724D-42F3-AF1D-3081EAB5D1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57" name="Freeform 51">
              <a:extLst>
                <a:ext uri="{FF2B5EF4-FFF2-40B4-BE49-F238E27FC236}">
                  <a16:creationId xmlns:a16="http://schemas.microsoft.com/office/drawing/2014/main" id="{F5DD7A8F-FB67-4E79-80DB-0FAF3A098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58" name="Freeform 52">
              <a:extLst>
                <a:ext uri="{FF2B5EF4-FFF2-40B4-BE49-F238E27FC236}">
                  <a16:creationId xmlns:a16="http://schemas.microsoft.com/office/drawing/2014/main" id="{7B140A84-E89E-4A80-9DF8-7BCA45F908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59" name="Freeform 53">
              <a:extLst>
                <a:ext uri="{FF2B5EF4-FFF2-40B4-BE49-F238E27FC236}">
                  <a16:creationId xmlns:a16="http://schemas.microsoft.com/office/drawing/2014/main" id="{279E1D6A-EFE2-44C6-A5BF-DFADF0DC91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60" name="Freeform 54">
              <a:extLst>
                <a:ext uri="{FF2B5EF4-FFF2-40B4-BE49-F238E27FC236}">
                  <a16:creationId xmlns:a16="http://schemas.microsoft.com/office/drawing/2014/main" id="{C9FA2204-561F-4ABB-988C-03053820F1D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61" name="Freeform 55">
              <a:extLst>
                <a:ext uri="{FF2B5EF4-FFF2-40B4-BE49-F238E27FC236}">
                  <a16:creationId xmlns:a16="http://schemas.microsoft.com/office/drawing/2014/main" id="{8BD7D04E-AC0A-424F-BC40-28842DAF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62" name="Freeform 56">
              <a:extLst>
                <a:ext uri="{FF2B5EF4-FFF2-40B4-BE49-F238E27FC236}">
                  <a16:creationId xmlns:a16="http://schemas.microsoft.com/office/drawing/2014/main" id="{32B616A2-FE09-47DD-B58C-12EE58B7CA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63" name="Freeform 57">
              <a:extLst>
                <a:ext uri="{FF2B5EF4-FFF2-40B4-BE49-F238E27FC236}">
                  <a16:creationId xmlns:a16="http://schemas.microsoft.com/office/drawing/2014/main" id="{08C5EAF5-6064-484E-BA05-80D09D84EA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sp>
          <p:nvSpPr>
            <p:cNvPr id="64" name="Freeform 58">
              <a:extLst>
                <a:ext uri="{FF2B5EF4-FFF2-40B4-BE49-F238E27FC236}">
                  <a16:creationId xmlns:a16="http://schemas.microsoft.com/office/drawing/2014/main" id="{F11D90DF-D275-4725-884C-77E5E01D89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sp>
      </p:grpSp>
      <p:grpSp>
        <p:nvGrpSpPr>
          <p:cNvPr id="66" name="Group 65">
            <a:extLst>
              <a:ext uri="{FF2B5EF4-FFF2-40B4-BE49-F238E27FC236}">
                <a16:creationId xmlns:a16="http://schemas.microsoft.com/office/drawing/2014/main" id="{9BE10567-6165-46A7-867D-4690A16B46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67" name="Rectangle 66">
              <a:extLst>
                <a:ext uri="{FF2B5EF4-FFF2-40B4-BE49-F238E27FC236}">
                  <a16:creationId xmlns:a16="http://schemas.microsoft.com/office/drawing/2014/main" id="{0F4DB1F4-429C-4C85-85D7-C4D81996D3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8" name="Picture 2">
              <a:extLst>
                <a:ext uri="{FF2B5EF4-FFF2-40B4-BE49-F238E27FC236}">
                  <a16:creationId xmlns:a16="http://schemas.microsoft.com/office/drawing/2014/main" id="{159C0DA6-71D9-4C96-A774-7FADF5E0A4C4}"/>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grpSp>
      <p:sp>
        <p:nvSpPr>
          <p:cNvPr id="70" name="Round Diagonal Corner Rectangle 7">
            <a:extLst>
              <a:ext uri="{FF2B5EF4-FFF2-40B4-BE49-F238E27FC236}">
                <a16:creationId xmlns:a16="http://schemas.microsoft.com/office/drawing/2014/main" id="{4B24F6DB-F114-44A7-BB56-D401884E4E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82333" y="2235200"/>
            <a:ext cx="7027334" cy="2396067"/>
          </a:xfrm>
          <a:prstGeom prst="round2DiagRect">
            <a:avLst>
              <a:gd name="adj1" fmla="val 9246"/>
              <a:gd name="adj2" fmla="val 0"/>
            </a:avLst>
          </a:prstGeom>
          <a:solidFill>
            <a:srgbClr val="000000">
              <a:alpha val="80000"/>
            </a:srgbClr>
          </a:solidFill>
          <a:ln w="19050" cap="sq">
            <a:solidFill>
              <a:schemeClr val="tx2">
                <a:alpha val="60000"/>
              </a:scheme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4DB50ECD-225E-4F81-AF7B-706DD05F3B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5895" y="2900097"/>
            <a:ext cx="10982062" cy="1211524"/>
            <a:chOff x="605895" y="2900097"/>
            <a:chExt cx="10982062" cy="1211524"/>
          </a:xfrm>
          <a:effectLst/>
        </p:grpSpPr>
        <p:sp>
          <p:nvSpPr>
            <p:cNvPr id="73" name="Freeform 32">
              <a:extLst>
                <a:ext uri="{FF2B5EF4-FFF2-40B4-BE49-F238E27FC236}">
                  <a16:creationId xmlns:a16="http://schemas.microsoft.com/office/drawing/2014/main" id="{CBC3B006-1357-4969-BC3D-CDD91E492B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flipV="1">
              <a:off x="9653587" y="3379784"/>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4" name="Freeform 33">
              <a:extLst>
                <a:ext uri="{FF2B5EF4-FFF2-40B4-BE49-F238E27FC236}">
                  <a16:creationId xmlns:a16="http://schemas.microsoft.com/office/drawing/2014/main" id="{0D6E4F1D-B331-41B5-90EF-2236C1EE155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flipV="1">
              <a:off x="10078244" y="3310728"/>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5" name="Freeform 34">
              <a:extLst>
                <a:ext uri="{FF2B5EF4-FFF2-40B4-BE49-F238E27FC236}">
                  <a16:creationId xmlns:a16="http://schemas.microsoft.com/office/drawing/2014/main" id="{54A60014-21DF-44E5-9137-4335718850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flipV="1">
              <a:off x="11146631" y="3574253"/>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6" name="Freeform 37">
              <a:extLst>
                <a:ext uri="{FF2B5EF4-FFF2-40B4-BE49-F238E27FC236}">
                  <a16:creationId xmlns:a16="http://schemas.microsoft.com/office/drawing/2014/main" id="{40B768C0-B003-45F4-9A06-EA3509A90B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flipV="1">
              <a:off x="10230644" y="3034502"/>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7" name="Freeform 35">
              <a:extLst>
                <a:ext uri="{FF2B5EF4-FFF2-40B4-BE49-F238E27FC236}">
                  <a16:creationId xmlns:a16="http://schemas.microsoft.com/office/drawing/2014/main" id="{5E479182-2054-4AD9-823D-81CFAD7F2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a:off x="10034587" y="256275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8" name="Freeform 36">
              <a:extLst>
                <a:ext uri="{FF2B5EF4-FFF2-40B4-BE49-F238E27FC236}">
                  <a16:creationId xmlns:a16="http://schemas.microsoft.com/office/drawing/2014/main" id="{A7D912CF-756A-41F1-8BF1-5BA7D1BD05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10747375" y="3232679"/>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9" name="Freeform 38">
              <a:extLst>
                <a:ext uri="{FF2B5EF4-FFF2-40B4-BE49-F238E27FC236}">
                  <a16:creationId xmlns:a16="http://schemas.microsoft.com/office/drawing/2014/main" id="{734B6F35-2160-44B1-AB00-F628C84B14F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11399044" y="3095360"/>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0" name="Freeform 39">
              <a:extLst>
                <a:ext uri="{FF2B5EF4-FFF2-40B4-BE49-F238E27FC236}">
                  <a16:creationId xmlns:a16="http://schemas.microsoft.com/office/drawing/2014/main" id="{D8657E76-4F63-44FE-86C5-54CA174FCB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a:off x="10353675" y="2153178"/>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1" name="Freeform 40">
              <a:extLst>
                <a:ext uri="{FF2B5EF4-FFF2-40B4-BE49-F238E27FC236}">
                  <a16:creationId xmlns:a16="http://schemas.microsoft.com/office/drawing/2014/main" id="{482CEB8C-90E5-4152-8B52-A2881B98A3B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9848850" y="330887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2" name="Rectangle 41">
              <a:extLst>
                <a:ext uri="{FF2B5EF4-FFF2-40B4-BE49-F238E27FC236}">
                  <a16:creationId xmlns:a16="http://schemas.microsoft.com/office/drawing/2014/main" id="{85010FC2-BC4C-4692-876D-7FE363BFC63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rot="5400000">
              <a:off x="9721056" y="3284272"/>
              <a:ext cx="23813" cy="252413"/>
            </a:xfrm>
            <a:prstGeom prst="rect">
              <a:avLst/>
            </a:prstGeom>
            <a:solidFill>
              <a:schemeClr val="tx2">
                <a:alpha val="60000"/>
              </a:schemeClr>
            </a:solidFill>
            <a:ln>
              <a:noFill/>
            </a:ln>
            <a:effectLst>
              <a:outerShdw blurRad="50800" dist="38100" dir="2700000" algn="tl" rotWithShape="0">
                <a:srgbClr val="000000">
                  <a:alpha val="58000"/>
                </a:srgbClr>
              </a:outerShdw>
            </a:effectLst>
          </p:spPr>
        </p:sp>
        <p:sp>
          <p:nvSpPr>
            <p:cNvPr id="83" name="Freeform 32">
              <a:extLst>
                <a:ext uri="{FF2B5EF4-FFF2-40B4-BE49-F238E27FC236}">
                  <a16:creationId xmlns:a16="http://schemas.microsoft.com/office/drawing/2014/main" id="{714C1223-2B78-4715-9ACB-079A60D16D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flipV="1">
              <a:off x="2122751" y="3532184"/>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4" name="Freeform 33">
              <a:extLst>
                <a:ext uri="{FF2B5EF4-FFF2-40B4-BE49-F238E27FC236}">
                  <a16:creationId xmlns:a16="http://schemas.microsoft.com/office/drawing/2014/main" id="{1D9109D3-C92A-410B-9B43-5F02B2D84EE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flipV="1">
              <a:off x="1958445" y="3463128"/>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5" name="Freeform 34">
              <a:extLst>
                <a:ext uri="{FF2B5EF4-FFF2-40B4-BE49-F238E27FC236}">
                  <a16:creationId xmlns:a16="http://schemas.microsoft.com/office/drawing/2014/main" id="{EF5B327A-A1AE-42F3-815E-84F4AA2948C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flipV="1">
              <a:off x="858308" y="3726653"/>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6" name="Freeform 37">
              <a:extLst>
                <a:ext uri="{FF2B5EF4-FFF2-40B4-BE49-F238E27FC236}">
                  <a16:creationId xmlns:a16="http://schemas.microsoft.com/office/drawing/2014/main" id="{77738BDE-751F-4D4C-B4C4-C9DF3EA291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flipV="1">
              <a:off x="1658407" y="3186902"/>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7" name="Freeform 35">
              <a:extLst>
                <a:ext uri="{FF2B5EF4-FFF2-40B4-BE49-F238E27FC236}">
                  <a16:creationId xmlns:a16="http://schemas.microsoft.com/office/drawing/2014/main" id="{9C8C4AD6-72BF-490C-963C-97C7FD7E7E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a:off x="1860814" y="271515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8" name="Freeform 36">
              <a:extLst>
                <a:ext uri="{FF2B5EF4-FFF2-40B4-BE49-F238E27FC236}">
                  <a16:creationId xmlns:a16="http://schemas.microsoft.com/office/drawing/2014/main" id="{94990E31-5AA8-4502-A963-CE1B539DAC4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1289314" y="3385079"/>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9" name="Freeform 38">
              <a:extLst>
                <a:ext uri="{FF2B5EF4-FFF2-40B4-BE49-F238E27FC236}">
                  <a16:creationId xmlns:a16="http://schemas.microsoft.com/office/drawing/2014/main" id="{9E703E9D-ED76-449C-A8C0-7A1E24B8B2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605895" y="3247760"/>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90" name="Freeform 39">
              <a:extLst>
                <a:ext uri="{FF2B5EF4-FFF2-40B4-BE49-F238E27FC236}">
                  <a16:creationId xmlns:a16="http://schemas.microsoft.com/office/drawing/2014/main" id="{C70A75E8-C815-4CCF-ABEE-83F19BFE05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a:off x="1532202" y="2305578"/>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91" name="Freeform 40">
              <a:extLst>
                <a:ext uri="{FF2B5EF4-FFF2-40B4-BE49-F238E27FC236}">
                  <a16:creationId xmlns:a16="http://schemas.microsoft.com/office/drawing/2014/main" id="{E15638E1-6A92-4D31-A034-853A65A754E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2154501" y="346127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92" name="Rectangle 41">
              <a:extLst>
                <a:ext uri="{FF2B5EF4-FFF2-40B4-BE49-F238E27FC236}">
                  <a16:creationId xmlns:a16="http://schemas.microsoft.com/office/drawing/2014/main" id="{EA3E8D58-D52B-4300-8A50-5696430D1A6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rot="16200000" flipH="1">
              <a:off x="2448983" y="3436672"/>
              <a:ext cx="23813" cy="252413"/>
            </a:xfrm>
            <a:prstGeom prst="rect">
              <a:avLst/>
            </a:prstGeom>
            <a:solidFill>
              <a:schemeClr val="tx2">
                <a:alpha val="60000"/>
              </a:schemeClr>
            </a:solidFill>
            <a:ln>
              <a:noFill/>
            </a:ln>
            <a:effectLst>
              <a:outerShdw blurRad="50800" dist="38100" dir="2700000" algn="tl" rotWithShape="0">
                <a:srgbClr val="000000">
                  <a:alpha val="58000"/>
                </a:srgbClr>
              </a:outerShdw>
            </a:effectLst>
          </p:spPr>
        </p:sp>
      </p:grpSp>
      <p:sp>
        <p:nvSpPr>
          <p:cNvPr id="2" name="Titel 1">
            <a:extLst>
              <a:ext uri="{FF2B5EF4-FFF2-40B4-BE49-F238E27FC236}">
                <a16:creationId xmlns:a16="http://schemas.microsoft.com/office/drawing/2014/main" id="{83D3DB98-8EFE-46C4-BD9C-A1CD2BD3AA69}"/>
              </a:ext>
            </a:extLst>
          </p:cNvPr>
          <p:cNvSpPr>
            <a:spLocks noGrp="1"/>
          </p:cNvSpPr>
          <p:nvPr>
            <p:ph type="title"/>
          </p:nvPr>
        </p:nvSpPr>
        <p:spPr>
          <a:xfrm>
            <a:off x="2667000" y="2328334"/>
            <a:ext cx="6858000" cy="1367896"/>
          </a:xfrm>
        </p:spPr>
        <p:txBody>
          <a:bodyPr vert="horz" lIns="91440" tIns="45720" rIns="91440" bIns="45720" rtlCol="0" anchor="b">
            <a:normAutofit/>
          </a:bodyPr>
          <a:lstStyle/>
          <a:p>
            <a:pPr algn="ctr"/>
            <a:r>
              <a:rPr lang="en-US" sz="4800">
                <a:solidFill>
                  <a:srgbClr val="FFFFFF"/>
                </a:solidFill>
              </a:rPr>
              <a:t>Laatste tip!</a:t>
            </a:r>
          </a:p>
        </p:txBody>
      </p:sp>
      <p:sp>
        <p:nvSpPr>
          <p:cNvPr id="3" name="Tijdelijke aanduiding voor inhoud 2">
            <a:extLst>
              <a:ext uri="{FF2B5EF4-FFF2-40B4-BE49-F238E27FC236}">
                <a16:creationId xmlns:a16="http://schemas.microsoft.com/office/drawing/2014/main" id="{D41BFCCF-6323-4B1A-A338-09A4D0C327F3}"/>
              </a:ext>
            </a:extLst>
          </p:cNvPr>
          <p:cNvSpPr>
            <a:spLocks noGrp="1"/>
          </p:cNvSpPr>
          <p:nvPr>
            <p:ph idx="1"/>
          </p:nvPr>
        </p:nvSpPr>
        <p:spPr>
          <a:xfrm>
            <a:off x="2667001" y="3602038"/>
            <a:ext cx="6857999" cy="953029"/>
          </a:xfrm>
        </p:spPr>
        <p:txBody>
          <a:bodyPr vert="horz" lIns="91440" tIns="45720" rIns="91440" bIns="45720" rtlCol="0">
            <a:normAutofit/>
          </a:bodyPr>
          <a:lstStyle/>
          <a:p>
            <a:pPr marL="0" indent="0" algn="ctr">
              <a:buNone/>
            </a:pPr>
            <a:r>
              <a:rPr lang="en-US" sz="2000" cap="all">
                <a:solidFill>
                  <a:schemeClr val="bg2"/>
                </a:solidFill>
              </a:rPr>
              <a:t>Als je op tijd start met leren en voorbereiden kun je je vragen nog stellen tijdens de slb- lessen!</a:t>
            </a:r>
          </a:p>
        </p:txBody>
      </p:sp>
    </p:spTree>
    <p:extLst>
      <p:ext uri="{BB962C8B-B14F-4D97-AF65-F5344CB8AC3E}">
        <p14:creationId xmlns:p14="http://schemas.microsoft.com/office/powerpoint/2010/main" val="418338034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EF4763-EB4A-4A35-89EB-AD2763B48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12EE5E1-826A-4D2F-B21D-32092CDD2CE5}"/>
              </a:ext>
            </a:extLst>
          </p:cNvPr>
          <p:cNvSpPr>
            <a:spLocks noGrp="1"/>
          </p:cNvSpPr>
          <p:nvPr>
            <p:ph type="title"/>
          </p:nvPr>
        </p:nvSpPr>
        <p:spPr>
          <a:xfrm>
            <a:off x="1141413" y="618518"/>
            <a:ext cx="9905998" cy="1478570"/>
          </a:xfrm>
        </p:spPr>
        <p:txBody>
          <a:bodyPr>
            <a:normAutofit/>
          </a:bodyPr>
          <a:lstStyle/>
          <a:p>
            <a:r>
              <a:rPr lang="nl-NL" dirty="0"/>
              <a:t>De toets</a:t>
            </a:r>
          </a:p>
        </p:txBody>
      </p:sp>
      <p:graphicFrame>
        <p:nvGraphicFramePr>
          <p:cNvPr id="7" name="Tijdelijke aanduiding voor inhoud 2">
            <a:extLst>
              <a:ext uri="{FF2B5EF4-FFF2-40B4-BE49-F238E27FC236}">
                <a16:creationId xmlns:a16="http://schemas.microsoft.com/office/drawing/2014/main" id="{FE29F832-5D38-43A1-9EB2-5A37E6D16CF8}"/>
              </a:ext>
            </a:extLst>
          </p:cNvPr>
          <p:cNvGraphicFramePr>
            <a:graphicFrameLocks noGrp="1"/>
          </p:cNvGraphicFramePr>
          <p:nvPr>
            <p:ph idx="1"/>
            <p:extLst>
              <p:ext uri="{D42A27DB-BD31-4B8C-83A1-F6EECF244321}">
                <p14:modId xmlns:p14="http://schemas.microsoft.com/office/powerpoint/2010/main" val="876127414"/>
              </p:ext>
            </p:extLst>
          </p:nvPr>
        </p:nvGraphicFramePr>
        <p:xfrm>
          <a:off x="1141411" y="2440771"/>
          <a:ext cx="9905999" cy="3584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5567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7" name="Picture 2">
            <a:extLst>
              <a:ext uri="{FF2B5EF4-FFF2-40B4-BE49-F238E27FC236}">
                <a16:creationId xmlns:a16="http://schemas.microsoft.com/office/drawing/2014/main" id="{678E285C-BE9E-45B7-A3EE-B9792DAE991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139" name="Group 138">
            <a:extLst>
              <a:ext uri="{FF2B5EF4-FFF2-40B4-BE49-F238E27FC236}">
                <a16:creationId xmlns:a16="http://schemas.microsoft.com/office/drawing/2014/main" id="{AB86F577-8905-4B21-8AF3-C1BB343377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40" name="Rectangle 5">
              <a:extLst>
                <a:ext uri="{FF2B5EF4-FFF2-40B4-BE49-F238E27FC236}">
                  <a16:creationId xmlns:a16="http://schemas.microsoft.com/office/drawing/2014/main" id="{D2F1CFF3-A579-4D24-B5F9-1C71BA6FE5E8}"/>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41" name="Freeform 6">
              <a:extLst>
                <a:ext uri="{FF2B5EF4-FFF2-40B4-BE49-F238E27FC236}">
                  <a16:creationId xmlns:a16="http://schemas.microsoft.com/office/drawing/2014/main" id="{57601B50-7EB1-43FA-8360-4297BCD7632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2" name="Freeform 7">
              <a:extLst>
                <a:ext uri="{FF2B5EF4-FFF2-40B4-BE49-F238E27FC236}">
                  <a16:creationId xmlns:a16="http://schemas.microsoft.com/office/drawing/2014/main" id="{60BD8B7A-CD01-4638-A2C9-299AC68B9B9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3" name="Rectangle 8">
              <a:extLst>
                <a:ext uri="{FF2B5EF4-FFF2-40B4-BE49-F238E27FC236}">
                  <a16:creationId xmlns:a16="http://schemas.microsoft.com/office/drawing/2014/main" id="{095B58F9-6C29-48BE-9DA6-38550805212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44" name="Freeform 9">
              <a:extLst>
                <a:ext uri="{FF2B5EF4-FFF2-40B4-BE49-F238E27FC236}">
                  <a16:creationId xmlns:a16="http://schemas.microsoft.com/office/drawing/2014/main" id="{0C84674F-2E8A-4B70-B801-00722CDD581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5" name="Freeform 10">
              <a:extLst>
                <a:ext uri="{FF2B5EF4-FFF2-40B4-BE49-F238E27FC236}">
                  <a16:creationId xmlns:a16="http://schemas.microsoft.com/office/drawing/2014/main" id="{34F320BB-D6A9-45FE-8556-498B763B1E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6" name="Freeform 11">
              <a:extLst>
                <a:ext uri="{FF2B5EF4-FFF2-40B4-BE49-F238E27FC236}">
                  <a16:creationId xmlns:a16="http://schemas.microsoft.com/office/drawing/2014/main" id="{5493D54A-532A-46ED-AF63-A0A54818EF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7" name="Freeform 12">
              <a:extLst>
                <a:ext uri="{FF2B5EF4-FFF2-40B4-BE49-F238E27FC236}">
                  <a16:creationId xmlns:a16="http://schemas.microsoft.com/office/drawing/2014/main" id="{EAF2EDFA-9C0B-44E2-B4BB-312B58BCA8E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8" name="Freeform 13">
              <a:extLst>
                <a:ext uri="{FF2B5EF4-FFF2-40B4-BE49-F238E27FC236}">
                  <a16:creationId xmlns:a16="http://schemas.microsoft.com/office/drawing/2014/main" id="{A3641113-CE35-42A4-B605-41BC06BF4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9" name="Freeform 14">
              <a:extLst>
                <a:ext uri="{FF2B5EF4-FFF2-40B4-BE49-F238E27FC236}">
                  <a16:creationId xmlns:a16="http://schemas.microsoft.com/office/drawing/2014/main" id="{DA2E5B2C-BAC4-4440-9B7E-F38783197A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0" name="Freeform 15">
              <a:extLst>
                <a:ext uri="{FF2B5EF4-FFF2-40B4-BE49-F238E27FC236}">
                  <a16:creationId xmlns:a16="http://schemas.microsoft.com/office/drawing/2014/main" id="{D8A506DF-2E53-42C9-94BE-B98E32E0578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1" name="Freeform 16">
              <a:extLst>
                <a:ext uri="{FF2B5EF4-FFF2-40B4-BE49-F238E27FC236}">
                  <a16:creationId xmlns:a16="http://schemas.microsoft.com/office/drawing/2014/main" id="{12934FF8-5F70-40BF-BBB6-5EB941FB9BD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2" name="Freeform 17">
              <a:extLst>
                <a:ext uri="{FF2B5EF4-FFF2-40B4-BE49-F238E27FC236}">
                  <a16:creationId xmlns:a16="http://schemas.microsoft.com/office/drawing/2014/main" id="{8EB3FB08-D01D-4E24-BE40-C16269DF62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3" name="Freeform 18">
              <a:extLst>
                <a:ext uri="{FF2B5EF4-FFF2-40B4-BE49-F238E27FC236}">
                  <a16:creationId xmlns:a16="http://schemas.microsoft.com/office/drawing/2014/main" id="{D24E50D7-2753-4169-AD51-C106DA1B7A2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4" name="Freeform 19">
              <a:extLst>
                <a:ext uri="{FF2B5EF4-FFF2-40B4-BE49-F238E27FC236}">
                  <a16:creationId xmlns:a16="http://schemas.microsoft.com/office/drawing/2014/main" id="{DF94B7E0-D9B6-4096-94D0-18D3AC0EF6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5" name="Freeform 20">
              <a:extLst>
                <a:ext uri="{FF2B5EF4-FFF2-40B4-BE49-F238E27FC236}">
                  <a16:creationId xmlns:a16="http://schemas.microsoft.com/office/drawing/2014/main" id="{EBC05ADE-BBA2-4387-B005-3196E2E1982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6" name="Freeform 21">
              <a:extLst>
                <a:ext uri="{FF2B5EF4-FFF2-40B4-BE49-F238E27FC236}">
                  <a16:creationId xmlns:a16="http://schemas.microsoft.com/office/drawing/2014/main" id="{BBED1CEE-14D2-442F-AB08-401ABE3EFB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7" name="Freeform 22">
              <a:extLst>
                <a:ext uri="{FF2B5EF4-FFF2-40B4-BE49-F238E27FC236}">
                  <a16:creationId xmlns:a16="http://schemas.microsoft.com/office/drawing/2014/main" id="{4F6574C0-78E8-49EA-84BC-EE9D55707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8" name="Freeform 23">
              <a:extLst>
                <a:ext uri="{FF2B5EF4-FFF2-40B4-BE49-F238E27FC236}">
                  <a16:creationId xmlns:a16="http://schemas.microsoft.com/office/drawing/2014/main" id="{65BCDB0B-615E-4CA1-AFD5-6B121CB7CE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9" name="Freeform 24">
              <a:extLst>
                <a:ext uri="{FF2B5EF4-FFF2-40B4-BE49-F238E27FC236}">
                  <a16:creationId xmlns:a16="http://schemas.microsoft.com/office/drawing/2014/main" id="{40627863-B7FC-44D1-9E53-E728FFF675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0" name="Freeform 25">
              <a:extLst>
                <a:ext uri="{FF2B5EF4-FFF2-40B4-BE49-F238E27FC236}">
                  <a16:creationId xmlns:a16="http://schemas.microsoft.com/office/drawing/2014/main" id="{52FD6F8C-3AF1-487E-91F4-6E55146F1F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1" name="Freeform 26">
              <a:extLst>
                <a:ext uri="{FF2B5EF4-FFF2-40B4-BE49-F238E27FC236}">
                  <a16:creationId xmlns:a16="http://schemas.microsoft.com/office/drawing/2014/main" id="{50323CF3-93CB-4E03-95C0-B180BB87A8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2" name="Freeform 27">
              <a:extLst>
                <a:ext uri="{FF2B5EF4-FFF2-40B4-BE49-F238E27FC236}">
                  <a16:creationId xmlns:a16="http://schemas.microsoft.com/office/drawing/2014/main" id="{EB47D82F-CF1B-47E6-9FA2-F3A9C5F94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3" name="Freeform 28">
              <a:extLst>
                <a:ext uri="{FF2B5EF4-FFF2-40B4-BE49-F238E27FC236}">
                  <a16:creationId xmlns:a16="http://schemas.microsoft.com/office/drawing/2014/main" id="{0606708F-F2D4-4678-8ED2-39041BC64D7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4" name="Freeform 29">
              <a:extLst>
                <a:ext uri="{FF2B5EF4-FFF2-40B4-BE49-F238E27FC236}">
                  <a16:creationId xmlns:a16="http://schemas.microsoft.com/office/drawing/2014/main" id="{D7EB95B4-15E4-433D-B36F-21FF341AD9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5" name="Freeform 30">
              <a:extLst>
                <a:ext uri="{FF2B5EF4-FFF2-40B4-BE49-F238E27FC236}">
                  <a16:creationId xmlns:a16="http://schemas.microsoft.com/office/drawing/2014/main" id="{500A541B-4C75-497C-A489-097ED29964F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6" name="Freeform 31">
              <a:extLst>
                <a:ext uri="{FF2B5EF4-FFF2-40B4-BE49-F238E27FC236}">
                  <a16:creationId xmlns:a16="http://schemas.microsoft.com/office/drawing/2014/main" id="{5789326F-12A4-48B8-B0ED-A6A2AE0C27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7" name="Freeform 32">
              <a:extLst>
                <a:ext uri="{FF2B5EF4-FFF2-40B4-BE49-F238E27FC236}">
                  <a16:creationId xmlns:a16="http://schemas.microsoft.com/office/drawing/2014/main" id="{25FA672E-2B65-477F-AA75-6261CE652F2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8" name="Rectangle 33">
              <a:extLst>
                <a:ext uri="{FF2B5EF4-FFF2-40B4-BE49-F238E27FC236}">
                  <a16:creationId xmlns:a16="http://schemas.microsoft.com/office/drawing/2014/main" id="{BB09AF8D-E68B-499C-B9F5-2F365813D3C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69" name="Freeform 34">
              <a:extLst>
                <a:ext uri="{FF2B5EF4-FFF2-40B4-BE49-F238E27FC236}">
                  <a16:creationId xmlns:a16="http://schemas.microsoft.com/office/drawing/2014/main" id="{7991AEAD-B5F3-47BA-9F1B-86C16A84AD3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0" name="Freeform 35">
              <a:extLst>
                <a:ext uri="{FF2B5EF4-FFF2-40B4-BE49-F238E27FC236}">
                  <a16:creationId xmlns:a16="http://schemas.microsoft.com/office/drawing/2014/main" id="{19A85F58-4C3A-4388-B55C-2329EEAECF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1" name="Freeform 36">
              <a:extLst>
                <a:ext uri="{FF2B5EF4-FFF2-40B4-BE49-F238E27FC236}">
                  <a16:creationId xmlns:a16="http://schemas.microsoft.com/office/drawing/2014/main" id="{05652F38-94D9-41B7-A699-7E8F0C78D8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2" name="Freeform 37">
              <a:extLst>
                <a:ext uri="{FF2B5EF4-FFF2-40B4-BE49-F238E27FC236}">
                  <a16:creationId xmlns:a16="http://schemas.microsoft.com/office/drawing/2014/main" id="{3C043852-C250-4518-BB89-C91A349171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3" name="Freeform 38">
              <a:extLst>
                <a:ext uri="{FF2B5EF4-FFF2-40B4-BE49-F238E27FC236}">
                  <a16:creationId xmlns:a16="http://schemas.microsoft.com/office/drawing/2014/main" id="{0CAB9A07-ECF2-416C-8528-F75DACB138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4" name="Freeform 39">
              <a:extLst>
                <a:ext uri="{FF2B5EF4-FFF2-40B4-BE49-F238E27FC236}">
                  <a16:creationId xmlns:a16="http://schemas.microsoft.com/office/drawing/2014/main" id="{904A314C-A829-4AA6-92E2-529BCCF95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5" name="Freeform 40">
              <a:extLst>
                <a:ext uri="{FF2B5EF4-FFF2-40B4-BE49-F238E27FC236}">
                  <a16:creationId xmlns:a16="http://schemas.microsoft.com/office/drawing/2014/main" id="{244EE6BA-4569-43ED-9E2E-1FB66201B7E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6" name="Freeform 41">
              <a:extLst>
                <a:ext uri="{FF2B5EF4-FFF2-40B4-BE49-F238E27FC236}">
                  <a16:creationId xmlns:a16="http://schemas.microsoft.com/office/drawing/2014/main" id="{BEB8252E-FB2A-4BB5-BEC6-CA10FF6F7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7" name="Freeform 42">
              <a:extLst>
                <a:ext uri="{FF2B5EF4-FFF2-40B4-BE49-F238E27FC236}">
                  <a16:creationId xmlns:a16="http://schemas.microsoft.com/office/drawing/2014/main" id="{91414711-C3A4-4E96-854A-DDDEB2F2E3E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8" name="Freeform 43">
              <a:extLst>
                <a:ext uri="{FF2B5EF4-FFF2-40B4-BE49-F238E27FC236}">
                  <a16:creationId xmlns:a16="http://schemas.microsoft.com/office/drawing/2014/main" id="{86815BA8-3055-4B42-98C3-4202FD92E0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9" name="Freeform 44">
              <a:extLst>
                <a:ext uri="{FF2B5EF4-FFF2-40B4-BE49-F238E27FC236}">
                  <a16:creationId xmlns:a16="http://schemas.microsoft.com/office/drawing/2014/main" id="{44457813-E991-44AE-9A83-B7488D1F362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0" name="Rectangle 45">
              <a:extLst>
                <a:ext uri="{FF2B5EF4-FFF2-40B4-BE49-F238E27FC236}">
                  <a16:creationId xmlns:a16="http://schemas.microsoft.com/office/drawing/2014/main" id="{8CE1CF47-A73F-4560-8835-AE1DC51E5C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81" name="Freeform 46">
              <a:extLst>
                <a:ext uri="{FF2B5EF4-FFF2-40B4-BE49-F238E27FC236}">
                  <a16:creationId xmlns:a16="http://schemas.microsoft.com/office/drawing/2014/main" id="{C2A935E4-AACC-4CB9-995E-D286178873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2" name="Freeform 47">
              <a:extLst>
                <a:ext uri="{FF2B5EF4-FFF2-40B4-BE49-F238E27FC236}">
                  <a16:creationId xmlns:a16="http://schemas.microsoft.com/office/drawing/2014/main" id="{93B5B778-8ACB-4004-932D-BD95997BAEF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3" name="Freeform 48">
              <a:extLst>
                <a:ext uri="{FF2B5EF4-FFF2-40B4-BE49-F238E27FC236}">
                  <a16:creationId xmlns:a16="http://schemas.microsoft.com/office/drawing/2014/main" id="{1434AF34-0919-40AD-84B1-446D4FF2D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4" name="Freeform 49">
              <a:extLst>
                <a:ext uri="{FF2B5EF4-FFF2-40B4-BE49-F238E27FC236}">
                  <a16:creationId xmlns:a16="http://schemas.microsoft.com/office/drawing/2014/main" id="{29546CF3-6DDD-4073-AB7F-C6E722257A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5" name="Freeform 50">
              <a:extLst>
                <a:ext uri="{FF2B5EF4-FFF2-40B4-BE49-F238E27FC236}">
                  <a16:creationId xmlns:a16="http://schemas.microsoft.com/office/drawing/2014/main" id="{289D46AB-128A-477F-B6C9-F40F115D6CE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6" name="Freeform 51">
              <a:extLst>
                <a:ext uri="{FF2B5EF4-FFF2-40B4-BE49-F238E27FC236}">
                  <a16:creationId xmlns:a16="http://schemas.microsoft.com/office/drawing/2014/main" id="{A7DA7E67-3368-44AD-AACD-EB64AE3487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7" name="Freeform 52">
              <a:extLst>
                <a:ext uri="{FF2B5EF4-FFF2-40B4-BE49-F238E27FC236}">
                  <a16:creationId xmlns:a16="http://schemas.microsoft.com/office/drawing/2014/main" id="{78BB1152-AB85-4AD8-BBA1-07CEA1F508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8" name="Freeform 53">
              <a:extLst>
                <a:ext uri="{FF2B5EF4-FFF2-40B4-BE49-F238E27FC236}">
                  <a16:creationId xmlns:a16="http://schemas.microsoft.com/office/drawing/2014/main" id="{A982E7F2-DD68-4093-B9C5-3E42B475AB4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9" name="Freeform 54">
              <a:extLst>
                <a:ext uri="{FF2B5EF4-FFF2-40B4-BE49-F238E27FC236}">
                  <a16:creationId xmlns:a16="http://schemas.microsoft.com/office/drawing/2014/main" id="{A682E224-4CD6-420B-897A-B23D50B82ED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0" name="Freeform 55">
              <a:extLst>
                <a:ext uri="{FF2B5EF4-FFF2-40B4-BE49-F238E27FC236}">
                  <a16:creationId xmlns:a16="http://schemas.microsoft.com/office/drawing/2014/main" id="{31B90F10-06CD-480E-8D35-6E0FFFB894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1" name="Freeform 56">
              <a:extLst>
                <a:ext uri="{FF2B5EF4-FFF2-40B4-BE49-F238E27FC236}">
                  <a16:creationId xmlns:a16="http://schemas.microsoft.com/office/drawing/2014/main" id="{7BC977DB-69B0-4D8D-B77C-E1127EC4172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2" name="Freeform 57">
              <a:extLst>
                <a:ext uri="{FF2B5EF4-FFF2-40B4-BE49-F238E27FC236}">
                  <a16:creationId xmlns:a16="http://schemas.microsoft.com/office/drawing/2014/main" id="{24127454-3FCB-41D6-ACFB-81D7E05A79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3" name="Freeform 58">
              <a:extLst>
                <a:ext uri="{FF2B5EF4-FFF2-40B4-BE49-F238E27FC236}">
                  <a16:creationId xmlns:a16="http://schemas.microsoft.com/office/drawing/2014/main" id="{7AA80D42-B8A8-475B-ADBF-99719CE9FE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195" name="Rectangle 194">
            <a:extLst>
              <a:ext uri="{FF2B5EF4-FFF2-40B4-BE49-F238E27FC236}">
                <a16:creationId xmlns:a16="http://schemas.microsoft.com/office/drawing/2014/main" id="{CD614432-46FD-4B63-8194-64F233F941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197" name="Group 196">
            <a:extLst>
              <a:ext uri="{FF2B5EF4-FFF2-40B4-BE49-F238E27FC236}">
                <a16:creationId xmlns:a16="http://schemas.microsoft.com/office/drawing/2014/main" id="{57D43E06-E0E9-45FB-9DD8-4513BF040A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bg2"/>
              </a:gs>
              <a:gs pos="100000">
                <a:schemeClr val="tx2">
                  <a:lumMod val="60000"/>
                  <a:lumOff val="40000"/>
                </a:schemeClr>
              </a:gs>
            </a:gsLst>
            <a:lin ang="5400000" scaled="0"/>
            <a:tileRect/>
          </a:gradFill>
        </p:grpSpPr>
        <p:sp>
          <p:nvSpPr>
            <p:cNvPr id="198" name="Rectangle 5">
              <a:extLst>
                <a:ext uri="{FF2B5EF4-FFF2-40B4-BE49-F238E27FC236}">
                  <a16:creationId xmlns:a16="http://schemas.microsoft.com/office/drawing/2014/main" id="{BC31D834-B127-4A66-A0A9-2956DB0766D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99" name="Freeform 6">
              <a:extLst>
                <a:ext uri="{FF2B5EF4-FFF2-40B4-BE49-F238E27FC236}">
                  <a16:creationId xmlns:a16="http://schemas.microsoft.com/office/drawing/2014/main" id="{AEB45F0E-3639-41ED-99CC-CCA38D61D6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0" name="Freeform 7">
              <a:extLst>
                <a:ext uri="{FF2B5EF4-FFF2-40B4-BE49-F238E27FC236}">
                  <a16:creationId xmlns:a16="http://schemas.microsoft.com/office/drawing/2014/main" id="{5302B214-0D24-40CA-BFB4-CF38694B0DB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1" name="Rectangle 8">
              <a:extLst>
                <a:ext uri="{FF2B5EF4-FFF2-40B4-BE49-F238E27FC236}">
                  <a16:creationId xmlns:a16="http://schemas.microsoft.com/office/drawing/2014/main" id="{BB18DCBD-D74A-40C8-B325-B49FC52BA28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02" name="Freeform 9">
              <a:extLst>
                <a:ext uri="{FF2B5EF4-FFF2-40B4-BE49-F238E27FC236}">
                  <a16:creationId xmlns:a16="http://schemas.microsoft.com/office/drawing/2014/main" id="{02CFFDAE-C576-45A9-8D6F-3FF8F2EAF54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3" name="Freeform 10">
              <a:extLst>
                <a:ext uri="{FF2B5EF4-FFF2-40B4-BE49-F238E27FC236}">
                  <a16:creationId xmlns:a16="http://schemas.microsoft.com/office/drawing/2014/main" id="{382510FF-8736-4655-A749-972F90D8BA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4" name="Freeform 11">
              <a:extLst>
                <a:ext uri="{FF2B5EF4-FFF2-40B4-BE49-F238E27FC236}">
                  <a16:creationId xmlns:a16="http://schemas.microsoft.com/office/drawing/2014/main" id="{302B8B45-64D1-4E5D-BBCC-AB578EC646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5" name="Freeform 12">
              <a:extLst>
                <a:ext uri="{FF2B5EF4-FFF2-40B4-BE49-F238E27FC236}">
                  <a16:creationId xmlns:a16="http://schemas.microsoft.com/office/drawing/2014/main" id="{C63FCB23-1A4C-4B0E-991C-1E1AD04759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6" name="Freeform 13">
              <a:extLst>
                <a:ext uri="{FF2B5EF4-FFF2-40B4-BE49-F238E27FC236}">
                  <a16:creationId xmlns:a16="http://schemas.microsoft.com/office/drawing/2014/main" id="{49B472C6-502A-452F-857D-3007E75197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7" name="Freeform 14">
              <a:extLst>
                <a:ext uri="{FF2B5EF4-FFF2-40B4-BE49-F238E27FC236}">
                  <a16:creationId xmlns:a16="http://schemas.microsoft.com/office/drawing/2014/main" id="{1887487B-9617-48BB-BC6E-2E095DDB7A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8" name="Freeform 15">
              <a:extLst>
                <a:ext uri="{FF2B5EF4-FFF2-40B4-BE49-F238E27FC236}">
                  <a16:creationId xmlns:a16="http://schemas.microsoft.com/office/drawing/2014/main" id="{8CCC40D8-3574-4709-B597-0C9EB8AC97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9" name="Freeform 16">
              <a:extLst>
                <a:ext uri="{FF2B5EF4-FFF2-40B4-BE49-F238E27FC236}">
                  <a16:creationId xmlns:a16="http://schemas.microsoft.com/office/drawing/2014/main" id="{5C2DE696-C0F1-4470-AA20-1B185DFE05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0" name="Freeform 17">
              <a:extLst>
                <a:ext uri="{FF2B5EF4-FFF2-40B4-BE49-F238E27FC236}">
                  <a16:creationId xmlns:a16="http://schemas.microsoft.com/office/drawing/2014/main" id="{3044BF69-E88A-4FE6-A7C7-E6222C391B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1" name="Freeform 18">
              <a:extLst>
                <a:ext uri="{FF2B5EF4-FFF2-40B4-BE49-F238E27FC236}">
                  <a16:creationId xmlns:a16="http://schemas.microsoft.com/office/drawing/2014/main" id="{87F8C68F-552A-4831-87FC-D45485F782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2" name="Freeform 19">
              <a:extLst>
                <a:ext uri="{FF2B5EF4-FFF2-40B4-BE49-F238E27FC236}">
                  <a16:creationId xmlns:a16="http://schemas.microsoft.com/office/drawing/2014/main" id="{439F4E03-58CC-4C01-B28D-4B4B5A6CF5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3" name="Freeform 20">
              <a:extLst>
                <a:ext uri="{FF2B5EF4-FFF2-40B4-BE49-F238E27FC236}">
                  <a16:creationId xmlns:a16="http://schemas.microsoft.com/office/drawing/2014/main" id="{638B9EF8-62E2-409B-A243-493F3008A00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4" name="Freeform 21">
              <a:extLst>
                <a:ext uri="{FF2B5EF4-FFF2-40B4-BE49-F238E27FC236}">
                  <a16:creationId xmlns:a16="http://schemas.microsoft.com/office/drawing/2014/main" id="{BF251EFD-0032-41FD-A617-D4F06953E02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5" name="Freeform 22">
              <a:extLst>
                <a:ext uri="{FF2B5EF4-FFF2-40B4-BE49-F238E27FC236}">
                  <a16:creationId xmlns:a16="http://schemas.microsoft.com/office/drawing/2014/main" id="{3DF212F4-57CD-4E08-BC1F-CA81C516C4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6" name="Freeform 23">
              <a:extLst>
                <a:ext uri="{FF2B5EF4-FFF2-40B4-BE49-F238E27FC236}">
                  <a16:creationId xmlns:a16="http://schemas.microsoft.com/office/drawing/2014/main" id="{6C8506A9-98D5-4346-BA53-7BE67D7D039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7" name="Freeform 24">
              <a:extLst>
                <a:ext uri="{FF2B5EF4-FFF2-40B4-BE49-F238E27FC236}">
                  <a16:creationId xmlns:a16="http://schemas.microsoft.com/office/drawing/2014/main" id="{7D36D3DC-4B56-4591-B3CB-20F2A8E0850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8" name="Freeform 25">
              <a:extLst>
                <a:ext uri="{FF2B5EF4-FFF2-40B4-BE49-F238E27FC236}">
                  <a16:creationId xmlns:a16="http://schemas.microsoft.com/office/drawing/2014/main" id="{19C17C52-3CF4-4CB1-93B0-D71E838B5C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9" name="Freeform 26">
              <a:extLst>
                <a:ext uri="{FF2B5EF4-FFF2-40B4-BE49-F238E27FC236}">
                  <a16:creationId xmlns:a16="http://schemas.microsoft.com/office/drawing/2014/main" id="{F723AE18-264F-4AA7-88D7-83570E32682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0" name="Freeform 27">
              <a:extLst>
                <a:ext uri="{FF2B5EF4-FFF2-40B4-BE49-F238E27FC236}">
                  <a16:creationId xmlns:a16="http://schemas.microsoft.com/office/drawing/2014/main" id="{4CCF1D1F-3F13-4891-8139-ADA1CD8DD8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1" name="Freeform 28">
              <a:extLst>
                <a:ext uri="{FF2B5EF4-FFF2-40B4-BE49-F238E27FC236}">
                  <a16:creationId xmlns:a16="http://schemas.microsoft.com/office/drawing/2014/main" id="{78BFA10C-74DF-41B4-8E08-50CC82B7A83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2" name="Freeform 29">
              <a:extLst>
                <a:ext uri="{FF2B5EF4-FFF2-40B4-BE49-F238E27FC236}">
                  <a16:creationId xmlns:a16="http://schemas.microsoft.com/office/drawing/2014/main" id="{DFCDD40B-D4BD-4091-9EE8-869FF64F0C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3" name="Freeform 30">
              <a:extLst>
                <a:ext uri="{FF2B5EF4-FFF2-40B4-BE49-F238E27FC236}">
                  <a16:creationId xmlns:a16="http://schemas.microsoft.com/office/drawing/2014/main" id="{C795EC66-071B-4C40-934A-C3AB55649B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4" name="Freeform 31">
              <a:extLst>
                <a:ext uri="{FF2B5EF4-FFF2-40B4-BE49-F238E27FC236}">
                  <a16:creationId xmlns:a16="http://schemas.microsoft.com/office/drawing/2014/main" id="{4DFDE558-A234-4BD5-A26C-99870882F6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5" name="Freeform 32">
              <a:extLst>
                <a:ext uri="{FF2B5EF4-FFF2-40B4-BE49-F238E27FC236}">
                  <a16:creationId xmlns:a16="http://schemas.microsoft.com/office/drawing/2014/main" id="{0A007A33-7683-48EB-9714-ADEDDC1DB3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6" name="Rectangle 33">
              <a:extLst>
                <a:ext uri="{FF2B5EF4-FFF2-40B4-BE49-F238E27FC236}">
                  <a16:creationId xmlns:a16="http://schemas.microsoft.com/office/drawing/2014/main" id="{EC290698-D471-4505-B43E-87EEFB3619E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27" name="Freeform 34">
              <a:extLst>
                <a:ext uri="{FF2B5EF4-FFF2-40B4-BE49-F238E27FC236}">
                  <a16:creationId xmlns:a16="http://schemas.microsoft.com/office/drawing/2014/main" id="{8B75059B-DDB3-4BDF-9AE6-D9A4A5ED435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8" name="Freeform 35">
              <a:extLst>
                <a:ext uri="{FF2B5EF4-FFF2-40B4-BE49-F238E27FC236}">
                  <a16:creationId xmlns:a16="http://schemas.microsoft.com/office/drawing/2014/main" id="{81B849DB-E967-4042-B061-AD30AB053F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9" name="Freeform 36">
              <a:extLst>
                <a:ext uri="{FF2B5EF4-FFF2-40B4-BE49-F238E27FC236}">
                  <a16:creationId xmlns:a16="http://schemas.microsoft.com/office/drawing/2014/main" id="{E8E1D58B-C2EE-4DAC-BC7D-ABC55F5C3A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0" name="Freeform 37">
              <a:extLst>
                <a:ext uri="{FF2B5EF4-FFF2-40B4-BE49-F238E27FC236}">
                  <a16:creationId xmlns:a16="http://schemas.microsoft.com/office/drawing/2014/main" id="{7D867EE2-CC64-459F-B1FD-5770B0C8580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1" name="Freeform 38">
              <a:extLst>
                <a:ext uri="{FF2B5EF4-FFF2-40B4-BE49-F238E27FC236}">
                  <a16:creationId xmlns:a16="http://schemas.microsoft.com/office/drawing/2014/main" id="{96DBF1BF-0F1A-4646-B493-2C210BF919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2" name="Freeform 39">
              <a:extLst>
                <a:ext uri="{FF2B5EF4-FFF2-40B4-BE49-F238E27FC236}">
                  <a16:creationId xmlns:a16="http://schemas.microsoft.com/office/drawing/2014/main" id="{C14EBC57-DC59-4BAB-BFEF-5E2A172024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3" name="Freeform 40">
              <a:extLst>
                <a:ext uri="{FF2B5EF4-FFF2-40B4-BE49-F238E27FC236}">
                  <a16:creationId xmlns:a16="http://schemas.microsoft.com/office/drawing/2014/main" id="{05A2794A-7B60-4B1F-B43C-C08F51C667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4" name="Freeform 41">
              <a:extLst>
                <a:ext uri="{FF2B5EF4-FFF2-40B4-BE49-F238E27FC236}">
                  <a16:creationId xmlns:a16="http://schemas.microsoft.com/office/drawing/2014/main" id="{3394CF13-32C3-4BE9-AA6D-DF8F82534C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5" name="Freeform 42">
              <a:extLst>
                <a:ext uri="{FF2B5EF4-FFF2-40B4-BE49-F238E27FC236}">
                  <a16:creationId xmlns:a16="http://schemas.microsoft.com/office/drawing/2014/main" id="{2E4C0BA3-1B29-4D8C-9E6E-CDAFF7C9573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6" name="Freeform 43">
              <a:extLst>
                <a:ext uri="{FF2B5EF4-FFF2-40B4-BE49-F238E27FC236}">
                  <a16:creationId xmlns:a16="http://schemas.microsoft.com/office/drawing/2014/main" id="{A8623A34-11DB-4490-AF5D-26513AD500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7" name="Freeform 44">
              <a:extLst>
                <a:ext uri="{FF2B5EF4-FFF2-40B4-BE49-F238E27FC236}">
                  <a16:creationId xmlns:a16="http://schemas.microsoft.com/office/drawing/2014/main" id="{AA01C5BF-55D0-406B-9447-9E6323AB463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8" name="Rectangle 45">
              <a:extLst>
                <a:ext uri="{FF2B5EF4-FFF2-40B4-BE49-F238E27FC236}">
                  <a16:creationId xmlns:a16="http://schemas.microsoft.com/office/drawing/2014/main" id="{592233FB-D11D-40BB-B825-D67497779CF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39" name="Freeform 46">
              <a:extLst>
                <a:ext uri="{FF2B5EF4-FFF2-40B4-BE49-F238E27FC236}">
                  <a16:creationId xmlns:a16="http://schemas.microsoft.com/office/drawing/2014/main" id="{3FD97EB1-F159-4021-B498-18ED5AD95D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0" name="Freeform 47">
              <a:extLst>
                <a:ext uri="{FF2B5EF4-FFF2-40B4-BE49-F238E27FC236}">
                  <a16:creationId xmlns:a16="http://schemas.microsoft.com/office/drawing/2014/main" id="{663683DC-3029-493D-AC2E-B6475D4CAAD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1" name="Freeform 48">
              <a:extLst>
                <a:ext uri="{FF2B5EF4-FFF2-40B4-BE49-F238E27FC236}">
                  <a16:creationId xmlns:a16="http://schemas.microsoft.com/office/drawing/2014/main" id="{B8D533F2-4DD0-47E4-B6F4-FE1DC5257F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2" name="Freeform 49">
              <a:extLst>
                <a:ext uri="{FF2B5EF4-FFF2-40B4-BE49-F238E27FC236}">
                  <a16:creationId xmlns:a16="http://schemas.microsoft.com/office/drawing/2014/main" id="{ECD96B65-7D14-4D80-A430-882ADD9B38A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3" name="Freeform 50">
              <a:extLst>
                <a:ext uri="{FF2B5EF4-FFF2-40B4-BE49-F238E27FC236}">
                  <a16:creationId xmlns:a16="http://schemas.microsoft.com/office/drawing/2014/main" id="{7CF501C3-E940-4890-B417-54DB8EB62C4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4" name="Freeform 51">
              <a:extLst>
                <a:ext uri="{FF2B5EF4-FFF2-40B4-BE49-F238E27FC236}">
                  <a16:creationId xmlns:a16="http://schemas.microsoft.com/office/drawing/2014/main" id="{DDDA19B3-D841-4B23-A0DA-8CDD36BFF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5" name="Freeform 52">
              <a:extLst>
                <a:ext uri="{FF2B5EF4-FFF2-40B4-BE49-F238E27FC236}">
                  <a16:creationId xmlns:a16="http://schemas.microsoft.com/office/drawing/2014/main" id="{1AE5B2C0-5A75-4732-9DC8-EC0562E338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6" name="Freeform 53">
              <a:extLst>
                <a:ext uri="{FF2B5EF4-FFF2-40B4-BE49-F238E27FC236}">
                  <a16:creationId xmlns:a16="http://schemas.microsoft.com/office/drawing/2014/main" id="{BBDD5730-79D7-4521-BC7B-26C613C92A6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7" name="Freeform 54">
              <a:extLst>
                <a:ext uri="{FF2B5EF4-FFF2-40B4-BE49-F238E27FC236}">
                  <a16:creationId xmlns:a16="http://schemas.microsoft.com/office/drawing/2014/main" id="{9A5C68A3-07A7-49FF-B29A-04E350105BC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8" name="Freeform 55">
              <a:extLst>
                <a:ext uri="{FF2B5EF4-FFF2-40B4-BE49-F238E27FC236}">
                  <a16:creationId xmlns:a16="http://schemas.microsoft.com/office/drawing/2014/main" id="{E615EBAF-955F-4294-99EB-922C7A400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9" name="Freeform 56">
              <a:extLst>
                <a:ext uri="{FF2B5EF4-FFF2-40B4-BE49-F238E27FC236}">
                  <a16:creationId xmlns:a16="http://schemas.microsoft.com/office/drawing/2014/main" id="{B1592F83-EF32-4C0A-993A-2B6AC8186EC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0" name="Freeform 57">
              <a:extLst>
                <a:ext uri="{FF2B5EF4-FFF2-40B4-BE49-F238E27FC236}">
                  <a16:creationId xmlns:a16="http://schemas.microsoft.com/office/drawing/2014/main" id="{F1C4D2B1-55D6-4040-AE4D-F7C5D326FC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1" name="Freeform 58">
              <a:extLst>
                <a:ext uri="{FF2B5EF4-FFF2-40B4-BE49-F238E27FC236}">
                  <a16:creationId xmlns:a16="http://schemas.microsoft.com/office/drawing/2014/main" id="{DC7DBDFF-6BF3-41F0-A002-44B913CDC9C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pic>
        <p:nvPicPr>
          <p:cNvPr id="253" name="Picture 2">
            <a:extLst>
              <a:ext uri="{FF2B5EF4-FFF2-40B4-BE49-F238E27FC236}">
                <a16:creationId xmlns:a16="http://schemas.microsoft.com/office/drawing/2014/main" id="{0B0BC616-AF73-491B-AACB-A8C3A548B63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3" y="-3747"/>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4" name="Titel 3">
            <a:extLst>
              <a:ext uri="{FF2B5EF4-FFF2-40B4-BE49-F238E27FC236}">
                <a16:creationId xmlns:a16="http://schemas.microsoft.com/office/drawing/2014/main" id="{A9C8EDC6-269F-454E-AAB2-8C9D7BEF6DD6}"/>
              </a:ext>
            </a:extLst>
          </p:cNvPr>
          <p:cNvSpPr>
            <a:spLocks noGrp="1"/>
          </p:cNvSpPr>
          <p:nvPr>
            <p:ph type="title"/>
          </p:nvPr>
        </p:nvSpPr>
        <p:spPr>
          <a:xfrm>
            <a:off x="6195260" y="2547938"/>
            <a:ext cx="6212203" cy="2698750"/>
          </a:xfrm>
        </p:spPr>
        <p:txBody>
          <a:bodyPr vert="horz" lIns="91440" tIns="45720" rIns="91440" bIns="45720" rtlCol="0" anchor="b">
            <a:normAutofit/>
          </a:bodyPr>
          <a:lstStyle/>
          <a:p>
            <a:r>
              <a:rPr lang="en-US" sz="4100" dirty="0" err="1">
                <a:solidFill>
                  <a:srgbClr val="FFFFFF"/>
                </a:solidFill>
              </a:rPr>
              <a:t>Veel</a:t>
            </a:r>
            <a:r>
              <a:rPr lang="en-US" sz="4100" dirty="0">
                <a:solidFill>
                  <a:srgbClr val="FFFFFF"/>
                </a:solidFill>
              </a:rPr>
              <a:t> </a:t>
            </a:r>
            <a:r>
              <a:rPr lang="en-US" sz="4100" dirty="0" err="1">
                <a:solidFill>
                  <a:srgbClr val="FFFFFF"/>
                </a:solidFill>
              </a:rPr>
              <a:t>succes</a:t>
            </a:r>
            <a:r>
              <a:rPr lang="en-US" sz="4100" dirty="0">
                <a:solidFill>
                  <a:srgbClr val="FFFFFF"/>
                </a:solidFill>
              </a:rPr>
              <a:t> </a:t>
            </a:r>
            <a:r>
              <a:rPr lang="en-US" sz="4100" dirty="0" err="1">
                <a:solidFill>
                  <a:srgbClr val="FFFFFF"/>
                </a:solidFill>
              </a:rPr>
              <a:t>gewenst</a:t>
            </a:r>
            <a:r>
              <a:rPr lang="en-US" sz="4100" dirty="0">
                <a:solidFill>
                  <a:srgbClr val="FFFFFF"/>
                </a:solidFill>
              </a:rPr>
              <a:t>!</a:t>
            </a:r>
            <a:br>
              <a:rPr lang="en-US" sz="4100" dirty="0">
                <a:solidFill>
                  <a:srgbClr val="FFFFFF"/>
                </a:solidFill>
              </a:rPr>
            </a:br>
            <a:br>
              <a:rPr lang="en-US" sz="4100" dirty="0">
                <a:solidFill>
                  <a:srgbClr val="FFFFFF"/>
                </a:solidFill>
              </a:rPr>
            </a:br>
            <a:endParaRPr lang="en-US" sz="4100" dirty="0">
              <a:solidFill>
                <a:srgbClr val="FFFFFF"/>
              </a:solidFill>
            </a:endParaRPr>
          </a:p>
        </p:txBody>
      </p:sp>
      <p:sp useBgFill="1">
        <p:nvSpPr>
          <p:cNvPr id="255" name="Round Diagonal Corner Rectangle 6">
            <a:extLst>
              <a:ext uri="{FF2B5EF4-FFF2-40B4-BE49-F238E27FC236}">
                <a16:creationId xmlns:a16="http://schemas.microsoft.com/office/drawing/2014/main" id="{7C914900-562F-42A1-9E63-CD117E0CA0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950" y="808057"/>
            <a:ext cx="5286376" cy="5234394"/>
          </a:xfrm>
          <a:prstGeom prst="round2DiagRect">
            <a:avLst>
              <a:gd name="adj1" fmla="val 741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abine wisman – Pagina 4 – illustrator | artist | author | creatives' mentor">
            <a:extLst>
              <a:ext uri="{FF2B5EF4-FFF2-40B4-BE49-F238E27FC236}">
                <a16:creationId xmlns:a16="http://schemas.microsoft.com/office/drawing/2014/main" id="{14C20EDC-7F78-4C59-947A-C51FD31410E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124347" y="2196825"/>
            <a:ext cx="4635583" cy="24568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098904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A34CA8-FDFA-48BC-B279-D0EB74298C69}"/>
              </a:ext>
            </a:extLst>
          </p:cNvPr>
          <p:cNvSpPr>
            <a:spLocks noGrp="1"/>
          </p:cNvSpPr>
          <p:nvPr>
            <p:ph type="title"/>
          </p:nvPr>
        </p:nvSpPr>
        <p:spPr>
          <a:xfrm>
            <a:off x="1141413" y="618518"/>
            <a:ext cx="9905998" cy="1478570"/>
          </a:xfrm>
        </p:spPr>
        <p:txBody>
          <a:bodyPr>
            <a:normAutofit/>
          </a:bodyPr>
          <a:lstStyle/>
          <a:p>
            <a:r>
              <a:rPr lang="nl-NL" dirty="0"/>
              <a:t>Wanneer is de toets?</a:t>
            </a:r>
          </a:p>
        </p:txBody>
      </p:sp>
      <p:graphicFrame>
        <p:nvGraphicFramePr>
          <p:cNvPr id="5" name="Tijdelijke aanduiding voor inhoud 2">
            <a:extLst>
              <a:ext uri="{FF2B5EF4-FFF2-40B4-BE49-F238E27FC236}">
                <a16:creationId xmlns:a16="http://schemas.microsoft.com/office/drawing/2014/main" id="{ACC6C69F-E13E-4AA7-9F9B-AF10CFF972AD}"/>
              </a:ext>
            </a:extLst>
          </p:cNvPr>
          <p:cNvGraphicFramePr>
            <a:graphicFrameLocks noGrp="1"/>
          </p:cNvGraphicFramePr>
          <p:nvPr>
            <p:ph idx="1"/>
            <p:extLst>
              <p:ext uri="{D42A27DB-BD31-4B8C-83A1-F6EECF244321}">
                <p14:modId xmlns:p14="http://schemas.microsoft.com/office/powerpoint/2010/main" val="284745744"/>
              </p:ext>
            </p:extLst>
          </p:nvPr>
        </p:nvGraphicFramePr>
        <p:xfrm>
          <a:off x="1141413" y="2418820"/>
          <a:ext cx="9906000" cy="31427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04576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6" name="Rectangle 95">
            <a:extLst>
              <a:ext uri="{FF2B5EF4-FFF2-40B4-BE49-F238E27FC236}">
                <a16:creationId xmlns:a16="http://schemas.microsoft.com/office/drawing/2014/main" id="{54B9C16B-AC4A-44ED-9075-F76549B46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8" name="Group 97">
            <a:extLst>
              <a:ext uri="{FF2B5EF4-FFF2-40B4-BE49-F238E27FC236}">
                <a16:creationId xmlns:a16="http://schemas.microsoft.com/office/drawing/2014/main" id="{62A2FEB6-F419-4684-9ABC-9E32E012E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0" y="-11384"/>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99" name="Rectangle 5">
              <a:extLst>
                <a:ext uri="{FF2B5EF4-FFF2-40B4-BE49-F238E27FC236}">
                  <a16:creationId xmlns:a16="http://schemas.microsoft.com/office/drawing/2014/main" id="{21E24A15-28D6-4CEB-9268-0BB0BEEAF38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100" name="Freeform 6">
              <a:extLst>
                <a:ext uri="{FF2B5EF4-FFF2-40B4-BE49-F238E27FC236}">
                  <a16:creationId xmlns:a16="http://schemas.microsoft.com/office/drawing/2014/main" id="{4345933F-9633-4510-90E1-08B0E2A19E7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01" name="Freeform 7">
              <a:extLst>
                <a:ext uri="{FF2B5EF4-FFF2-40B4-BE49-F238E27FC236}">
                  <a16:creationId xmlns:a16="http://schemas.microsoft.com/office/drawing/2014/main" id="{C68A48FB-1BE4-4053-A76F-5A5511BA0E0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02" name="Freeform 8">
              <a:extLst>
                <a:ext uri="{FF2B5EF4-FFF2-40B4-BE49-F238E27FC236}">
                  <a16:creationId xmlns:a16="http://schemas.microsoft.com/office/drawing/2014/main" id="{8149777B-6A9F-4C95-BF44-F964645071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03" name="Freeform 9">
              <a:extLst>
                <a:ext uri="{FF2B5EF4-FFF2-40B4-BE49-F238E27FC236}">
                  <a16:creationId xmlns:a16="http://schemas.microsoft.com/office/drawing/2014/main" id="{0654845E-622A-4AD3-8F3A-6E1DEAB5FCA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04" name="Freeform 10">
              <a:extLst>
                <a:ext uri="{FF2B5EF4-FFF2-40B4-BE49-F238E27FC236}">
                  <a16:creationId xmlns:a16="http://schemas.microsoft.com/office/drawing/2014/main" id="{DF1C0739-3D08-4C83-857E-B0724A6E8C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05" name="Freeform 11">
              <a:extLst>
                <a:ext uri="{FF2B5EF4-FFF2-40B4-BE49-F238E27FC236}">
                  <a16:creationId xmlns:a16="http://schemas.microsoft.com/office/drawing/2014/main" id="{D235EAA0-7D5A-453A-9643-EE7A4954EA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06" name="Freeform 12">
              <a:extLst>
                <a:ext uri="{FF2B5EF4-FFF2-40B4-BE49-F238E27FC236}">
                  <a16:creationId xmlns:a16="http://schemas.microsoft.com/office/drawing/2014/main" id="{94C6FB7C-72DE-42DE-8F58-CCE9B8F5562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07" name="Freeform 13">
              <a:extLst>
                <a:ext uri="{FF2B5EF4-FFF2-40B4-BE49-F238E27FC236}">
                  <a16:creationId xmlns:a16="http://schemas.microsoft.com/office/drawing/2014/main" id="{FE31E0FE-EC8D-4EA7-BD9D-02F8C54FDB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08" name="Freeform 14">
              <a:extLst>
                <a:ext uri="{FF2B5EF4-FFF2-40B4-BE49-F238E27FC236}">
                  <a16:creationId xmlns:a16="http://schemas.microsoft.com/office/drawing/2014/main" id="{69FE4B12-13E0-48F9-9E18-66406B8D3C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09" name="Freeform 15">
              <a:extLst>
                <a:ext uri="{FF2B5EF4-FFF2-40B4-BE49-F238E27FC236}">
                  <a16:creationId xmlns:a16="http://schemas.microsoft.com/office/drawing/2014/main" id="{87FAADC3-B321-43EE-B8F3-2842D84098D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10" name="Line 16">
              <a:extLst>
                <a:ext uri="{FF2B5EF4-FFF2-40B4-BE49-F238E27FC236}">
                  <a16:creationId xmlns:a16="http://schemas.microsoft.com/office/drawing/2014/main" id="{90461464-1683-402F-A72B-8558CC67774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111" name="Freeform 17">
              <a:extLst>
                <a:ext uri="{FF2B5EF4-FFF2-40B4-BE49-F238E27FC236}">
                  <a16:creationId xmlns:a16="http://schemas.microsoft.com/office/drawing/2014/main" id="{70F594E7-32D0-45B9-A3CF-636CF6FCBD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12" name="Freeform 18">
              <a:extLst>
                <a:ext uri="{FF2B5EF4-FFF2-40B4-BE49-F238E27FC236}">
                  <a16:creationId xmlns:a16="http://schemas.microsoft.com/office/drawing/2014/main" id="{8AEF60E1-26C2-4E3C-B839-347DDD23C3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13" name="Freeform 19">
              <a:extLst>
                <a:ext uri="{FF2B5EF4-FFF2-40B4-BE49-F238E27FC236}">
                  <a16:creationId xmlns:a16="http://schemas.microsoft.com/office/drawing/2014/main" id="{792FE54B-EE9D-4E57-B6BC-6A9196BE89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14" name="Freeform 20">
              <a:extLst>
                <a:ext uri="{FF2B5EF4-FFF2-40B4-BE49-F238E27FC236}">
                  <a16:creationId xmlns:a16="http://schemas.microsoft.com/office/drawing/2014/main" id="{72BE56DF-619D-463E-8F88-CABA09DA88E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15" name="Rectangle 21">
              <a:extLst>
                <a:ext uri="{FF2B5EF4-FFF2-40B4-BE49-F238E27FC236}">
                  <a16:creationId xmlns:a16="http://schemas.microsoft.com/office/drawing/2014/main" id="{C7430457-1935-4BBF-A6A7-7C3125A02E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116" name="Freeform 22">
              <a:extLst>
                <a:ext uri="{FF2B5EF4-FFF2-40B4-BE49-F238E27FC236}">
                  <a16:creationId xmlns:a16="http://schemas.microsoft.com/office/drawing/2014/main" id="{BB006150-E547-4E84-A2B1-59131F3D53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17" name="Freeform 23">
              <a:extLst>
                <a:ext uri="{FF2B5EF4-FFF2-40B4-BE49-F238E27FC236}">
                  <a16:creationId xmlns:a16="http://schemas.microsoft.com/office/drawing/2014/main" id="{5A8CD074-956B-41A4-870B-001554B69B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18" name="Freeform 24">
              <a:extLst>
                <a:ext uri="{FF2B5EF4-FFF2-40B4-BE49-F238E27FC236}">
                  <a16:creationId xmlns:a16="http://schemas.microsoft.com/office/drawing/2014/main" id="{070C253B-974E-459F-AD0B-7057224828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19" name="Freeform 25">
              <a:extLst>
                <a:ext uri="{FF2B5EF4-FFF2-40B4-BE49-F238E27FC236}">
                  <a16:creationId xmlns:a16="http://schemas.microsoft.com/office/drawing/2014/main" id="{BBC07B3D-A631-44EA-861A-7D80383A10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20" name="Freeform 26">
              <a:extLst>
                <a:ext uri="{FF2B5EF4-FFF2-40B4-BE49-F238E27FC236}">
                  <a16:creationId xmlns:a16="http://schemas.microsoft.com/office/drawing/2014/main" id="{32039DC6-B4CF-4A5A-8D17-3A568D125C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21" name="Freeform 27">
              <a:extLst>
                <a:ext uri="{FF2B5EF4-FFF2-40B4-BE49-F238E27FC236}">
                  <a16:creationId xmlns:a16="http://schemas.microsoft.com/office/drawing/2014/main" id="{99E0C81F-5D8D-4AF8-BDE5-4DF75868F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22" name="Freeform 28">
              <a:extLst>
                <a:ext uri="{FF2B5EF4-FFF2-40B4-BE49-F238E27FC236}">
                  <a16:creationId xmlns:a16="http://schemas.microsoft.com/office/drawing/2014/main" id="{0D946680-855C-41EC-BBA2-61F6F776E5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23" name="Freeform 29">
              <a:extLst>
                <a:ext uri="{FF2B5EF4-FFF2-40B4-BE49-F238E27FC236}">
                  <a16:creationId xmlns:a16="http://schemas.microsoft.com/office/drawing/2014/main" id="{E6FAD9E8-6E13-45A0-A5D6-8BCAD27B40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24" name="Freeform 30">
              <a:extLst>
                <a:ext uri="{FF2B5EF4-FFF2-40B4-BE49-F238E27FC236}">
                  <a16:creationId xmlns:a16="http://schemas.microsoft.com/office/drawing/2014/main" id="{0CCBC8FA-0581-454F-9FD1-6B6102A1A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25" name="Freeform 31">
              <a:extLst>
                <a:ext uri="{FF2B5EF4-FFF2-40B4-BE49-F238E27FC236}">
                  <a16:creationId xmlns:a16="http://schemas.microsoft.com/office/drawing/2014/main" id="{5D6C328F-65A5-41E8-86E9-E4E638CC3B4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grpSp>
      <p:pic>
        <p:nvPicPr>
          <p:cNvPr id="127" name="Picture 2">
            <a:extLst>
              <a:ext uri="{FF2B5EF4-FFF2-40B4-BE49-F238E27FC236}">
                <a16:creationId xmlns:a16="http://schemas.microsoft.com/office/drawing/2014/main" id="{3E94A106-9341-485C-9057-9D62B2BD08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 xmlns:a16="http://schemas.microsoft.com/office/drawing/2014/main" xmlns:p14="http://schemas.microsoft.com/office/powerpoint/2010/main" xmlns:dgm="http://schemas.openxmlformats.org/drawingml/2006/diagram" xmlns:a14="http://schemas.microsoft.com/office/drawing/2010/main">
                <a:solidFill>
                  <a:srgbClr val="FFFFFF"/>
                </a:solidFill>
              </a14:hiddenFill>
            </a:ext>
          </a:extLst>
        </p:spPr>
      </p:pic>
      <p:sp>
        <p:nvSpPr>
          <p:cNvPr id="129" name="Rectangle 128">
            <a:extLst>
              <a:ext uri="{FF2B5EF4-FFF2-40B4-BE49-F238E27FC236}">
                <a16:creationId xmlns:a16="http://schemas.microsoft.com/office/drawing/2014/main" id="{B53044DC-4918-43DA-B49D-91673C6C94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131" name="Group 130">
            <a:extLst>
              <a:ext uri="{FF2B5EF4-FFF2-40B4-BE49-F238E27FC236}">
                <a16:creationId xmlns:a16="http://schemas.microsoft.com/office/drawing/2014/main" id="{1DCE6B36-1420-43AB-86CF-4E653A517B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0" y="-9998"/>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132" name="Rectangle 5">
              <a:extLst>
                <a:ext uri="{FF2B5EF4-FFF2-40B4-BE49-F238E27FC236}">
                  <a16:creationId xmlns:a16="http://schemas.microsoft.com/office/drawing/2014/main" id="{72626E0B-9628-468E-A713-011C02F602B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133" name="Freeform 6">
              <a:extLst>
                <a:ext uri="{FF2B5EF4-FFF2-40B4-BE49-F238E27FC236}">
                  <a16:creationId xmlns:a16="http://schemas.microsoft.com/office/drawing/2014/main" id="{93F7977A-BD91-4B0D-9A8D-372DB67AD8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34" name="Freeform 7">
              <a:extLst>
                <a:ext uri="{FF2B5EF4-FFF2-40B4-BE49-F238E27FC236}">
                  <a16:creationId xmlns:a16="http://schemas.microsoft.com/office/drawing/2014/main" id="{9FEE6A56-01A1-404D-864E-1C2587C9AFB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35" name="Freeform 8">
              <a:extLst>
                <a:ext uri="{FF2B5EF4-FFF2-40B4-BE49-F238E27FC236}">
                  <a16:creationId xmlns:a16="http://schemas.microsoft.com/office/drawing/2014/main" id="{E74DBBF2-EF6F-4E3E-B183-F8EEE76094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36" name="Freeform 9">
              <a:extLst>
                <a:ext uri="{FF2B5EF4-FFF2-40B4-BE49-F238E27FC236}">
                  <a16:creationId xmlns:a16="http://schemas.microsoft.com/office/drawing/2014/main" id="{ABCF0F27-B056-474C-A0FB-1DB747A92FB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37" name="Freeform 10">
              <a:extLst>
                <a:ext uri="{FF2B5EF4-FFF2-40B4-BE49-F238E27FC236}">
                  <a16:creationId xmlns:a16="http://schemas.microsoft.com/office/drawing/2014/main" id="{0A0A5B7B-BA2A-45CC-AABE-9D5B08A5D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38" name="Freeform 11">
              <a:extLst>
                <a:ext uri="{FF2B5EF4-FFF2-40B4-BE49-F238E27FC236}">
                  <a16:creationId xmlns:a16="http://schemas.microsoft.com/office/drawing/2014/main" id="{3C9A5D2B-1787-4954-9108-B9D497A87C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39" name="Freeform 12">
              <a:extLst>
                <a:ext uri="{FF2B5EF4-FFF2-40B4-BE49-F238E27FC236}">
                  <a16:creationId xmlns:a16="http://schemas.microsoft.com/office/drawing/2014/main" id="{818C4F8B-7556-49A7-83C6-C8F631F6A98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40" name="Freeform 13">
              <a:extLst>
                <a:ext uri="{FF2B5EF4-FFF2-40B4-BE49-F238E27FC236}">
                  <a16:creationId xmlns:a16="http://schemas.microsoft.com/office/drawing/2014/main" id="{22BED614-D078-47EA-9C72-190217FDD5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41" name="Freeform 14">
              <a:extLst>
                <a:ext uri="{FF2B5EF4-FFF2-40B4-BE49-F238E27FC236}">
                  <a16:creationId xmlns:a16="http://schemas.microsoft.com/office/drawing/2014/main" id="{73DE0BF2-86D7-4038-AC4B-AF0F116A5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42" name="Freeform 15">
              <a:extLst>
                <a:ext uri="{FF2B5EF4-FFF2-40B4-BE49-F238E27FC236}">
                  <a16:creationId xmlns:a16="http://schemas.microsoft.com/office/drawing/2014/main" id="{11D8BB55-D027-420C-9EF9-49B3BA79DC7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43" name="Line 16">
              <a:extLst>
                <a:ext uri="{FF2B5EF4-FFF2-40B4-BE49-F238E27FC236}">
                  <a16:creationId xmlns:a16="http://schemas.microsoft.com/office/drawing/2014/main" id="{3FAEF5CE-07ED-46A7-9777-D86C7071958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144" name="Freeform 17">
              <a:extLst>
                <a:ext uri="{FF2B5EF4-FFF2-40B4-BE49-F238E27FC236}">
                  <a16:creationId xmlns:a16="http://schemas.microsoft.com/office/drawing/2014/main" id="{29CAFB1A-357C-4313-B734-1CD4E4F9D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45" name="Freeform 18">
              <a:extLst>
                <a:ext uri="{FF2B5EF4-FFF2-40B4-BE49-F238E27FC236}">
                  <a16:creationId xmlns:a16="http://schemas.microsoft.com/office/drawing/2014/main" id="{653161D3-8634-4BB7-A2BC-028C4EAA15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46" name="Freeform 19">
              <a:extLst>
                <a:ext uri="{FF2B5EF4-FFF2-40B4-BE49-F238E27FC236}">
                  <a16:creationId xmlns:a16="http://schemas.microsoft.com/office/drawing/2014/main" id="{9537546A-6FF1-408B-AFE2-BBF7D3482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47" name="Freeform 20">
              <a:extLst>
                <a:ext uri="{FF2B5EF4-FFF2-40B4-BE49-F238E27FC236}">
                  <a16:creationId xmlns:a16="http://schemas.microsoft.com/office/drawing/2014/main" id="{F73EE662-79B7-404B-B1B8-0E096BE4CD6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48" name="Rectangle 21">
              <a:extLst>
                <a:ext uri="{FF2B5EF4-FFF2-40B4-BE49-F238E27FC236}">
                  <a16:creationId xmlns:a16="http://schemas.microsoft.com/office/drawing/2014/main" id="{B6DDB906-1F52-4D64-8493-4816EDDD34C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149" name="Freeform 22">
              <a:extLst>
                <a:ext uri="{FF2B5EF4-FFF2-40B4-BE49-F238E27FC236}">
                  <a16:creationId xmlns:a16="http://schemas.microsoft.com/office/drawing/2014/main" id="{4FA472A5-ABEA-4961-897B-7EB96AF09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50" name="Freeform 23">
              <a:extLst>
                <a:ext uri="{FF2B5EF4-FFF2-40B4-BE49-F238E27FC236}">
                  <a16:creationId xmlns:a16="http://schemas.microsoft.com/office/drawing/2014/main" id="{54226E99-C38F-4456-A1F8-8897483FD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51" name="Freeform 24">
              <a:extLst>
                <a:ext uri="{FF2B5EF4-FFF2-40B4-BE49-F238E27FC236}">
                  <a16:creationId xmlns:a16="http://schemas.microsoft.com/office/drawing/2014/main" id="{0A4A0196-A383-4629-B9A5-9C87E846C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52" name="Freeform 25">
              <a:extLst>
                <a:ext uri="{FF2B5EF4-FFF2-40B4-BE49-F238E27FC236}">
                  <a16:creationId xmlns:a16="http://schemas.microsoft.com/office/drawing/2014/main" id="{BA5E608D-2E7B-4662-A9A0-18D4E0F0DC6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53" name="Freeform 26">
              <a:extLst>
                <a:ext uri="{FF2B5EF4-FFF2-40B4-BE49-F238E27FC236}">
                  <a16:creationId xmlns:a16="http://schemas.microsoft.com/office/drawing/2014/main" id="{5E211F37-790F-4BD7-B055-022AE0C2E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54" name="Freeform 27">
              <a:extLst>
                <a:ext uri="{FF2B5EF4-FFF2-40B4-BE49-F238E27FC236}">
                  <a16:creationId xmlns:a16="http://schemas.microsoft.com/office/drawing/2014/main" id="{96F375D0-232A-490A-9499-CB5FBA3FD9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55" name="Freeform 28">
              <a:extLst>
                <a:ext uri="{FF2B5EF4-FFF2-40B4-BE49-F238E27FC236}">
                  <a16:creationId xmlns:a16="http://schemas.microsoft.com/office/drawing/2014/main" id="{6B33B423-FD0F-4780-A0D6-32FC040B37C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56" name="Freeform 29">
              <a:extLst>
                <a:ext uri="{FF2B5EF4-FFF2-40B4-BE49-F238E27FC236}">
                  <a16:creationId xmlns:a16="http://schemas.microsoft.com/office/drawing/2014/main" id="{B6BD1710-838F-4CDD-A000-C6C710A6A0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57" name="Freeform 30">
              <a:extLst>
                <a:ext uri="{FF2B5EF4-FFF2-40B4-BE49-F238E27FC236}">
                  <a16:creationId xmlns:a16="http://schemas.microsoft.com/office/drawing/2014/main" id="{0BB93533-1C95-4B0A-B0E2-168602B08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58" name="Freeform 31">
              <a:extLst>
                <a:ext uri="{FF2B5EF4-FFF2-40B4-BE49-F238E27FC236}">
                  <a16:creationId xmlns:a16="http://schemas.microsoft.com/office/drawing/2014/main" id="{CB0B113D-1987-4D89-A475-511E092FE1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grpSp>
      <p:pic>
        <p:nvPicPr>
          <p:cNvPr id="160" name="Picture 2">
            <a:extLst>
              <a:ext uri="{FF2B5EF4-FFF2-40B4-BE49-F238E27FC236}">
                <a16:creationId xmlns:a16="http://schemas.microsoft.com/office/drawing/2014/main" id="{9BE36DBF-0333-4D36-A5BF-81FDA2406FE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190" y="-13238"/>
            <a:ext cx="4062718" cy="6858001"/>
          </a:xfrm>
          <a:prstGeom prst="rect">
            <a:avLst/>
          </a:prstGeom>
          <a:noFill/>
          <a:extLst>
            <a:ext uri="{909E8E84-426E-40dd-AFC4-6F175D3DCCD1}">
              <a14:hiddenFill xmlns="" xmlns:a16="http://schemas.microsoft.com/office/drawing/2014/main" xmlns:p14="http://schemas.microsoft.com/office/powerpoint/2010/main" xmlns:dgm="http://schemas.openxmlformats.org/drawingml/2006/diagram"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DA7A1507-A1CD-408D-AB8C-DA4035EF4FEC}"/>
              </a:ext>
            </a:extLst>
          </p:cNvPr>
          <p:cNvSpPr>
            <a:spLocks noGrp="1"/>
          </p:cNvSpPr>
          <p:nvPr>
            <p:ph type="title"/>
          </p:nvPr>
        </p:nvSpPr>
        <p:spPr>
          <a:xfrm>
            <a:off x="853330" y="1134681"/>
            <a:ext cx="2743310" cy="4255025"/>
          </a:xfrm>
        </p:spPr>
        <p:txBody>
          <a:bodyPr>
            <a:normAutofit/>
          </a:bodyPr>
          <a:lstStyle/>
          <a:p>
            <a:r>
              <a:rPr lang="nl-NL">
                <a:solidFill>
                  <a:srgbClr val="FFFFFF"/>
                </a:solidFill>
              </a:rPr>
              <a:t>Waar gaat de toets over?</a:t>
            </a:r>
          </a:p>
        </p:txBody>
      </p:sp>
      <p:graphicFrame>
        <p:nvGraphicFramePr>
          <p:cNvPr id="92" name="Tijdelijke aanduiding voor inhoud 2">
            <a:extLst>
              <a:ext uri="{FF2B5EF4-FFF2-40B4-BE49-F238E27FC236}">
                <a16:creationId xmlns:a16="http://schemas.microsoft.com/office/drawing/2014/main" id="{034BB42E-F729-4541-A6CB-257CB85D14A6}"/>
              </a:ext>
            </a:extLst>
          </p:cNvPr>
          <p:cNvGraphicFramePr>
            <a:graphicFrameLocks noGrp="1"/>
          </p:cNvGraphicFramePr>
          <p:nvPr>
            <p:ph idx="1"/>
            <p:extLst>
              <p:ext uri="{D42A27DB-BD31-4B8C-83A1-F6EECF244321}">
                <p14:modId xmlns:p14="http://schemas.microsoft.com/office/powerpoint/2010/main" val="1895640559"/>
              </p:ext>
            </p:extLst>
          </p:nvPr>
        </p:nvGraphicFramePr>
        <p:xfrm>
          <a:off x="4662189" y="1134682"/>
          <a:ext cx="6692748" cy="42550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7559735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78A47D-4F17-40FE-AB70-7AF78A957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400" y="-14287"/>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5BE3A7E-6A3F-401E-A025-BBB8FDB8DD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tx1">
              <a:alpha val="60000"/>
            </a:schemeClr>
          </a:solidFill>
        </p:grpSpPr>
        <p:sp>
          <p:nvSpPr>
            <p:cNvPr id="11" name="Rectangle 5">
              <a:extLst>
                <a:ext uri="{FF2B5EF4-FFF2-40B4-BE49-F238E27FC236}">
                  <a16:creationId xmlns:a16="http://schemas.microsoft.com/office/drawing/2014/main" id="{41EE9036-817C-476C-BD59-B5184F9A3E3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F098087A-B4E4-4300-A841-44988BD88E2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F5BD5F4B-A39C-4DF9-84E4-A4D33F30E6E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D7FA9858-BFA0-4D5B-AF72-B1B65EB069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A508A5F3-AFE0-4750-A9C2-B51A514FFC4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92B4AAEB-ABF4-42A7-BE52-0B442190D1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3767C370-4A42-4376-8CAE-606C4BC8F4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36205F53-9C95-4954-B97C-1625BB8A350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DC80B58E-3469-43E9-96FC-D747B69830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E17A4ED2-DDD7-4B4D-A39C-9B0121C88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A2C14A85-E7A9-4E1D-809F-20F5CFA788B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3D51E32-9399-4B7F-8D91-BF9A068B834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9969F9D2-502D-4C1D-ABA5-02B1BF2A00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4AE555C6-5623-478A-BF35-63E9929A3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A3D3AED4-A69E-4301-9BB4-436DC5F0C9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C3B8082C-2D81-48D7-8B45-85B7C89296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9AD35461-BA86-408B-8A29-244EB2F2FB5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F238E495-B6C6-4857-899B-CDD584831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E20A751E-054C-4EC2-8DA3-0EC923A658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B6E8E701-3D21-4E5C-AB6E-9A7404697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431BDA41-D09D-4984-B888-756F5F81B49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0DC943D2-20E4-4C00-82D2-D405A7C00B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4BC34A74-80A2-4DE1-8ADC-BBD1709035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C6C3CA25-431F-4E26-952D-4AA9C4C725C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776D1836-82AE-40EF-9829-C6B8D2CF0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9A8E397E-ADF9-45C1-98F4-3F5A86378B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DE07CFD9-357F-40BC-A792-CE874BFE50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el 1">
            <a:extLst>
              <a:ext uri="{FF2B5EF4-FFF2-40B4-BE49-F238E27FC236}">
                <a16:creationId xmlns:a16="http://schemas.microsoft.com/office/drawing/2014/main" id="{DA7A1507-A1CD-408D-AB8C-DA4035EF4FEC}"/>
              </a:ext>
            </a:extLst>
          </p:cNvPr>
          <p:cNvSpPr>
            <a:spLocks noGrp="1"/>
          </p:cNvSpPr>
          <p:nvPr>
            <p:ph type="title"/>
          </p:nvPr>
        </p:nvSpPr>
        <p:spPr>
          <a:xfrm>
            <a:off x="1141413" y="1082673"/>
            <a:ext cx="2869416" cy="4708528"/>
          </a:xfrm>
        </p:spPr>
        <p:txBody>
          <a:bodyPr>
            <a:normAutofit/>
          </a:bodyPr>
          <a:lstStyle/>
          <a:p>
            <a:pPr algn="r"/>
            <a:r>
              <a:rPr lang="nl-NL" sz="3100" dirty="0"/>
              <a:t>Hoe kun je je voorbereiden op de toets?</a:t>
            </a:r>
          </a:p>
        </p:txBody>
      </p:sp>
      <p:cxnSp>
        <p:nvCxnSpPr>
          <p:cNvPr id="39" name="Straight Connector 38">
            <a:extLst>
              <a:ext uri="{FF2B5EF4-FFF2-40B4-BE49-F238E27FC236}">
                <a16:creationId xmlns:a16="http://schemas.microsoft.com/office/drawing/2014/main" id="{085ECEC0-FF5D-4348-92C7-1EA7C61E77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454684"/>
            <a:ext cx="0" cy="3649129"/>
          </a:xfrm>
          <a:prstGeom prst="line">
            <a:avLst/>
          </a:prstGeom>
          <a:ln w="2540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480B3AC-8000-455B-8B39-AB8A7E7F5C59}"/>
              </a:ext>
            </a:extLst>
          </p:cNvPr>
          <p:cNvSpPr>
            <a:spLocks noGrp="1"/>
          </p:cNvSpPr>
          <p:nvPr>
            <p:ph idx="1"/>
          </p:nvPr>
        </p:nvSpPr>
        <p:spPr>
          <a:xfrm>
            <a:off x="5297763" y="230820"/>
            <a:ext cx="5751237" cy="6374768"/>
          </a:xfrm>
        </p:spPr>
        <p:txBody>
          <a:bodyPr anchor="ctr">
            <a:normAutofit/>
          </a:bodyPr>
          <a:lstStyle/>
          <a:p>
            <a:r>
              <a:rPr lang="nl-NL" sz="1800" dirty="0"/>
              <a:t>Bestudeer de </a:t>
            </a:r>
            <a:r>
              <a:rPr lang="nl-NL" sz="1800" u="sng" dirty="0"/>
              <a:t>literatuur uit het anatomie- en pathologieboek</a:t>
            </a:r>
            <a:r>
              <a:rPr lang="nl-NL" sz="1800" dirty="0"/>
              <a:t>. De literatuurlijst staat in de wiki.</a:t>
            </a:r>
          </a:p>
          <a:p>
            <a:r>
              <a:rPr lang="nl-NL" sz="1800" dirty="0"/>
              <a:t>Zorg dat je de methodieken van klinisch redeneren kunt toepassen.</a:t>
            </a:r>
          </a:p>
          <a:p>
            <a:r>
              <a:rPr lang="nl-NL" sz="1800" dirty="0"/>
              <a:t>Kijk </a:t>
            </a:r>
            <a:r>
              <a:rPr lang="nl-NL" sz="1800" u="sng" dirty="0"/>
              <a:t>de filmpjes </a:t>
            </a:r>
            <a:r>
              <a:rPr lang="nl-NL" sz="1800" dirty="0"/>
              <a:t>die zijn opgenomen in de wiki en zoek zo nodig zelf extra uitleg op. De filmpjes van Juf Daniëlle en filmpjes op websites van  patiëntenorganisaties kunnen heel duidelijk uitleg geven over de anatomie en pathologie.</a:t>
            </a:r>
          </a:p>
          <a:p>
            <a:r>
              <a:rPr lang="nl-NL" sz="1800" dirty="0"/>
              <a:t>Bestudeer de </a:t>
            </a:r>
            <a:r>
              <a:rPr lang="nl-NL" sz="1800" u="sng" dirty="0" err="1"/>
              <a:t>powerpoints</a:t>
            </a:r>
            <a:r>
              <a:rPr lang="nl-NL" sz="1800" u="sng" dirty="0"/>
              <a:t> van de klinische lessen MDL en cardiologie.</a:t>
            </a:r>
          </a:p>
          <a:p>
            <a:r>
              <a:rPr lang="nl-NL" sz="1800" dirty="0"/>
              <a:t>Bestudeer de </a:t>
            </a:r>
            <a:r>
              <a:rPr lang="nl-NL" sz="1800" u="sng" dirty="0" err="1"/>
              <a:t>powerpoints</a:t>
            </a:r>
            <a:r>
              <a:rPr lang="nl-NL" sz="1800" u="sng" dirty="0"/>
              <a:t> van de week opdrachten.</a:t>
            </a:r>
          </a:p>
          <a:p>
            <a:r>
              <a:rPr lang="nl-NL" sz="1800" dirty="0"/>
              <a:t>Maak </a:t>
            </a:r>
            <a:r>
              <a:rPr lang="nl-NL" sz="1800" u="sng" dirty="0"/>
              <a:t>de oefentoets </a:t>
            </a:r>
            <a:r>
              <a:rPr lang="nl-NL" sz="1800" dirty="0"/>
              <a:t>om een eerste indruk te hebben wat je kunt verwachten van de toets.</a:t>
            </a:r>
          </a:p>
        </p:txBody>
      </p:sp>
      <p:grpSp>
        <p:nvGrpSpPr>
          <p:cNvPr id="41" name="Group 40">
            <a:extLst>
              <a:ext uri="{FF2B5EF4-FFF2-40B4-BE49-F238E27FC236}">
                <a16:creationId xmlns:a16="http://schemas.microsoft.com/office/drawing/2014/main" id="{F4E035BE-9FF4-43D3-BC25-CF582D7FF8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solidFill>
            <a:schemeClr val="tx1">
              <a:alpha val="60000"/>
            </a:schemeClr>
          </a:solidFill>
        </p:grpSpPr>
        <p:sp>
          <p:nvSpPr>
            <p:cNvPr id="42" name="Freeform 32">
              <a:extLst>
                <a:ext uri="{FF2B5EF4-FFF2-40B4-BE49-F238E27FC236}">
                  <a16:creationId xmlns:a16="http://schemas.microsoft.com/office/drawing/2014/main" id="{F98BCEB2-EC20-4E84-A994-0AC37292C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3" name="Freeform 33">
              <a:extLst>
                <a:ext uri="{FF2B5EF4-FFF2-40B4-BE49-F238E27FC236}">
                  <a16:creationId xmlns:a16="http://schemas.microsoft.com/office/drawing/2014/main" id="{7A2E1821-AEDF-417E-9F17-83379E9C094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4" name="Freeform 34">
              <a:extLst>
                <a:ext uri="{FF2B5EF4-FFF2-40B4-BE49-F238E27FC236}">
                  <a16:creationId xmlns:a16="http://schemas.microsoft.com/office/drawing/2014/main" id="{CB3734E2-8292-4B47-B6AB-0E5A058DE95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5" name="Freeform 35">
              <a:extLst>
                <a:ext uri="{FF2B5EF4-FFF2-40B4-BE49-F238E27FC236}">
                  <a16:creationId xmlns:a16="http://schemas.microsoft.com/office/drawing/2014/main" id="{A0B09C51-29AB-45C0-B707-CCFB9DF28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6" name="Freeform 36">
              <a:extLst>
                <a:ext uri="{FF2B5EF4-FFF2-40B4-BE49-F238E27FC236}">
                  <a16:creationId xmlns:a16="http://schemas.microsoft.com/office/drawing/2014/main" id="{510C0CED-AE1B-45AE-B5E1-57521E589D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7" name="Freeform 37">
              <a:extLst>
                <a:ext uri="{FF2B5EF4-FFF2-40B4-BE49-F238E27FC236}">
                  <a16:creationId xmlns:a16="http://schemas.microsoft.com/office/drawing/2014/main" id="{591F2327-4B45-41AA-B41C-7404B6A1E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8" name="Freeform 38">
              <a:extLst>
                <a:ext uri="{FF2B5EF4-FFF2-40B4-BE49-F238E27FC236}">
                  <a16:creationId xmlns:a16="http://schemas.microsoft.com/office/drawing/2014/main" id="{5A63224C-41A0-42C0-96F6-0B2BE99A13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9" name="Freeform 39">
              <a:extLst>
                <a:ext uri="{FF2B5EF4-FFF2-40B4-BE49-F238E27FC236}">
                  <a16:creationId xmlns:a16="http://schemas.microsoft.com/office/drawing/2014/main" id="{A7C00B9F-C253-4776-9935-EC02254A4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0" name="Freeform 40">
              <a:extLst>
                <a:ext uri="{FF2B5EF4-FFF2-40B4-BE49-F238E27FC236}">
                  <a16:creationId xmlns:a16="http://schemas.microsoft.com/office/drawing/2014/main" id="{5062D4AA-13F3-4064-8440-FFE8562D854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1" name="Rectangle 41">
              <a:extLst>
                <a:ext uri="{FF2B5EF4-FFF2-40B4-BE49-F238E27FC236}">
                  <a16:creationId xmlns:a16="http://schemas.microsoft.com/office/drawing/2014/main" id="{3E143B27-CB82-440B-879B-D25C1891C1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grpSp>
    </p:spTree>
    <p:extLst>
      <p:ext uri="{BB962C8B-B14F-4D97-AF65-F5344CB8AC3E}">
        <p14:creationId xmlns:p14="http://schemas.microsoft.com/office/powerpoint/2010/main" val="1536367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grpSp>
        <p:nvGrpSpPr>
          <p:cNvPr id="57" name="Group 56">
            <a:extLst>
              <a:ext uri="{FF2B5EF4-FFF2-40B4-BE49-F238E27FC236}">
                <a16:creationId xmlns:a16="http://schemas.microsoft.com/office/drawing/2014/main" id="{8E1DDAD8-1D10-4640-A034-BE90015E37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58" name="Rectangle 57">
              <a:extLst>
                <a:ext uri="{FF2B5EF4-FFF2-40B4-BE49-F238E27FC236}">
                  <a16:creationId xmlns:a16="http://schemas.microsoft.com/office/drawing/2014/main" id="{52FE7688-721D-4A97-B007-BDE056094D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9" name="Picture 2">
              <a:extLst>
                <a:ext uri="{FF2B5EF4-FFF2-40B4-BE49-F238E27FC236}">
                  <a16:creationId xmlns:a16="http://schemas.microsoft.com/office/drawing/2014/main" id="{9E73A810-8571-4A9D-A3CB-336933AB4C0E}"/>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xmlns:p14="http://schemas.microsoft.com/office/powerpoint/2010/main">
                  <a:solidFill>
                    <a:srgbClr val="FFFFFF"/>
                  </a:solidFill>
                </a14:hiddenFill>
              </a:ext>
            </a:extLst>
          </p:spPr>
        </p:pic>
      </p:grpSp>
      <p:sp>
        <p:nvSpPr>
          <p:cNvPr id="2" name="Titel 1">
            <a:extLst>
              <a:ext uri="{FF2B5EF4-FFF2-40B4-BE49-F238E27FC236}">
                <a16:creationId xmlns:a16="http://schemas.microsoft.com/office/drawing/2014/main" id="{0B0CB401-C8C7-41B5-9614-8E7250760EAC}"/>
              </a:ext>
            </a:extLst>
          </p:cNvPr>
          <p:cNvSpPr>
            <a:spLocks noGrp="1"/>
          </p:cNvSpPr>
          <p:nvPr>
            <p:ph type="title"/>
          </p:nvPr>
        </p:nvSpPr>
        <p:spPr>
          <a:xfrm>
            <a:off x="6223967" y="618518"/>
            <a:ext cx="5591388" cy="1478570"/>
          </a:xfrm>
        </p:spPr>
        <p:txBody>
          <a:bodyPr>
            <a:normAutofit/>
          </a:bodyPr>
          <a:lstStyle/>
          <a:p>
            <a:r>
              <a:rPr lang="nl-NL" sz="3200" dirty="0"/>
              <a:t>Tip 1 om efficiënt te leren!</a:t>
            </a:r>
          </a:p>
        </p:txBody>
      </p:sp>
      <p:pic>
        <p:nvPicPr>
          <p:cNvPr id="53" name="Picture 52">
            <a:extLst>
              <a:ext uri="{FF2B5EF4-FFF2-40B4-BE49-F238E27FC236}">
                <a16:creationId xmlns:a16="http://schemas.microsoft.com/office/drawing/2014/main" id="{9AB1985C-83B7-41B5-A639-5AC691CECD74}"/>
              </a:ext>
            </a:extLst>
          </p:cNvPr>
          <p:cNvPicPr>
            <a:picLocks noChangeAspect="1"/>
          </p:cNvPicPr>
          <p:nvPr/>
        </p:nvPicPr>
        <p:blipFill rotWithShape="1">
          <a:blip r:embed="rId4"/>
          <a:srcRect l="26355" r="75" b="-1"/>
          <a:stretch/>
        </p:blipFill>
        <p:spPr>
          <a:xfrm>
            <a:off x="209549" y="399741"/>
            <a:ext cx="5591388" cy="6149974"/>
          </a:xfrm>
          <a:prstGeom prst="rect">
            <a:avLst/>
          </a:prstGeom>
        </p:spPr>
      </p:pic>
      <p:grpSp>
        <p:nvGrpSpPr>
          <p:cNvPr id="61" name="Group 60">
            <a:extLst>
              <a:ext uri="{FF2B5EF4-FFF2-40B4-BE49-F238E27FC236}">
                <a16:creationId xmlns:a16="http://schemas.microsoft.com/office/drawing/2014/main" id="{FD642FB6-2808-4BC5-AE0B-7302C24B78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solidFill>
            <a:schemeClr val="tx1">
              <a:alpha val="70000"/>
            </a:schemeClr>
          </a:solidFill>
          <a:effectLst/>
        </p:grpSpPr>
        <p:sp>
          <p:nvSpPr>
            <p:cNvPr id="62" name="Rectangle 61">
              <a:extLst>
                <a:ext uri="{FF2B5EF4-FFF2-40B4-BE49-F238E27FC236}">
                  <a16:creationId xmlns:a16="http://schemas.microsoft.com/office/drawing/2014/main" id="{0B0B8F04-D9A7-48E5-A29C-51A66B59DFF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63" name="Freeform 6">
              <a:extLst>
                <a:ext uri="{FF2B5EF4-FFF2-40B4-BE49-F238E27FC236}">
                  <a16:creationId xmlns:a16="http://schemas.microsoft.com/office/drawing/2014/main" id="{D6D18883-6BFF-42BB-8088-FCCF83F9CFC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4" name="Freeform 7">
              <a:extLst>
                <a:ext uri="{FF2B5EF4-FFF2-40B4-BE49-F238E27FC236}">
                  <a16:creationId xmlns:a16="http://schemas.microsoft.com/office/drawing/2014/main" id="{1D0FEFB3-A009-4D0F-9107-C0B17786FB0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5" name="Rectangle 64">
              <a:extLst>
                <a:ext uri="{FF2B5EF4-FFF2-40B4-BE49-F238E27FC236}">
                  <a16:creationId xmlns:a16="http://schemas.microsoft.com/office/drawing/2014/main" id="{78E86C7F-B981-4448-8A1A-856F7124FF4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66" name="Freeform 9">
              <a:extLst>
                <a:ext uri="{FF2B5EF4-FFF2-40B4-BE49-F238E27FC236}">
                  <a16:creationId xmlns:a16="http://schemas.microsoft.com/office/drawing/2014/main" id="{4C6CFFD9-BA00-4184-8310-5FC9550954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7" name="Freeform 10">
              <a:extLst>
                <a:ext uri="{FF2B5EF4-FFF2-40B4-BE49-F238E27FC236}">
                  <a16:creationId xmlns:a16="http://schemas.microsoft.com/office/drawing/2014/main" id="{A1892DF3-4848-496C-8664-DFD32EE250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8" name="Freeform 11">
              <a:extLst>
                <a:ext uri="{FF2B5EF4-FFF2-40B4-BE49-F238E27FC236}">
                  <a16:creationId xmlns:a16="http://schemas.microsoft.com/office/drawing/2014/main" id="{D6DB8C30-651E-4D8F-A70C-163FC58427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9" name="Freeform 12">
              <a:extLst>
                <a:ext uri="{FF2B5EF4-FFF2-40B4-BE49-F238E27FC236}">
                  <a16:creationId xmlns:a16="http://schemas.microsoft.com/office/drawing/2014/main" id="{563DFB81-F969-4F44-BA6C-6347956423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0" name="Freeform 13">
              <a:extLst>
                <a:ext uri="{FF2B5EF4-FFF2-40B4-BE49-F238E27FC236}">
                  <a16:creationId xmlns:a16="http://schemas.microsoft.com/office/drawing/2014/main" id="{8E5DE346-AFCA-40DA-B5E2-93A86EA54C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1" name="Freeform 14">
              <a:extLst>
                <a:ext uri="{FF2B5EF4-FFF2-40B4-BE49-F238E27FC236}">
                  <a16:creationId xmlns:a16="http://schemas.microsoft.com/office/drawing/2014/main" id="{77A34306-2AE8-43D0-9686-E97B3B53FE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2" name="Freeform 15">
              <a:extLst>
                <a:ext uri="{FF2B5EF4-FFF2-40B4-BE49-F238E27FC236}">
                  <a16:creationId xmlns:a16="http://schemas.microsoft.com/office/drawing/2014/main" id="{B9CC10F0-FFCD-4CB9-AF4C-22722D20B75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3" name="Freeform 16">
              <a:extLst>
                <a:ext uri="{FF2B5EF4-FFF2-40B4-BE49-F238E27FC236}">
                  <a16:creationId xmlns:a16="http://schemas.microsoft.com/office/drawing/2014/main" id="{2A6B0E38-C962-4491-BFDA-75378B4D674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4" name="Freeform 17">
              <a:extLst>
                <a:ext uri="{FF2B5EF4-FFF2-40B4-BE49-F238E27FC236}">
                  <a16:creationId xmlns:a16="http://schemas.microsoft.com/office/drawing/2014/main" id="{655F640B-8407-487C-8696-F47451478E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5" name="Freeform 18">
              <a:extLst>
                <a:ext uri="{FF2B5EF4-FFF2-40B4-BE49-F238E27FC236}">
                  <a16:creationId xmlns:a16="http://schemas.microsoft.com/office/drawing/2014/main" id="{FAB4F099-4FF6-4410-A5B9-2A5355719C9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6" name="Freeform 19">
              <a:extLst>
                <a:ext uri="{FF2B5EF4-FFF2-40B4-BE49-F238E27FC236}">
                  <a16:creationId xmlns:a16="http://schemas.microsoft.com/office/drawing/2014/main" id="{6FE80B6E-3DA9-4304-9925-12E578C4E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7" name="Freeform 20">
              <a:extLst>
                <a:ext uri="{FF2B5EF4-FFF2-40B4-BE49-F238E27FC236}">
                  <a16:creationId xmlns:a16="http://schemas.microsoft.com/office/drawing/2014/main" id="{67D1CB75-0CBA-4E13-924C-21F221D7BF6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8" name="Freeform 21">
              <a:extLst>
                <a:ext uri="{FF2B5EF4-FFF2-40B4-BE49-F238E27FC236}">
                  <a16:creationId xmlns:a16="http://schemas.microsoft.com/office/drawing/2014/main" id="{F2CC783B-FA45-4777-A76A-982B285C7C4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9" name="Freeform 22">
              <a:extLst>
                <a:ext uri="{FF2B5EF4-FFF2-40B4-BE49-F238E27FC236}">
                  <a16:creationId xmlns:a16="http://schemas.microsoft.com/office/drawing/2014/main" id="{D68F4DD3-D736-4B78-972E-F5128CFBE7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0" name="Freeform 23">
              <a:extLst>
                <a:ext uri="{FF2B5EF4-FFF2-40B4-BE49-F238E27FC236}">
                  <a16:creationId xmlns:a16="http://schemas.microsoft.com/office/drawing/2014/main" id="{B14AF103-15B3-4796-A71A-297D37E1763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1" name="Freeform 24">
              <a:extLst>
                <a:ext uri="{FF2B5EF4-FFF2-40B4-BE49-F238E27FC236}">
                  <a16:creationId xmlns:a16="http://schemas.microsoft.com/office/drawing/2014/main" id="{B0B240FB-0453-4B6F-9F9B-C2C3305AC5E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2" name="Freeform 25">
              <a:extLst>
                <a:ext uri="{FF2B5EF4-FFF2-40B4-BE49-F238E27FC236}">
                  <a16:creationId xmlns:a16="http://schemas.microsoft.com/office/drawing/2014/main" id="{EBBBDCEE-433E-40F3-B49D-375CB162A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3" name="Freeform 26">
              <a:extLst>
                <a:ext uri="{FF2B5EF4-FFF2-40B4-BE49-F238E27FC236}">
                  <a16:creationId xmlns:a16="http://schemas.microsoft.com/office/drawing/2014/main" id="{09B123C6-141E-4A37-B5A7-27E7764FA1F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4" name="Freeform 27">
              <a:extLst>
                <a:ext uri="{FF2B5EF4-FFF2-40B4-BE49-F238E27FC236}">
                  <a16:creationId xmlns:a16="http://schemas.microsoft.com/office/drawing/2014/main" id="{1FA1F521-36A1-49FF-84A7-229E8970F7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5" name="Freeform 28">
              <a:extLst>
                <a:ext uri="{FF2B5EF4-FFF2-40B4-BE49-F238E27FC236}">
                  <a16:creationId xmlns:a16="http://schemas.microsoft.com/office/drawing/2014/main" id="{DE512F89-D901-4487-A42C-02345EC5FCD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6" name="Freeform 29">
              <a:extLst>
                <a:ext uri="{FF2B5EF4-FFF2-40B4-BE49-F238E27FC236}">
                  <a16:creationId xmlns:a16="http://schemas.microsoft.com/office/drawing/2014/main" id="{ED3ED0E5-3226-4B78-B3EA-C591824B8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7" name="Freeform 30">
              <a:extLst>
                <a:ext uri="{FF2B5EF4-FFF2-40B4-BE49-F238E27FC236}">
                  <a16:creationId xmlns:a16="http://schemas.microsoft.com/office/drawing/2014/main" id="{9CBB1F68-B6DE-4ECF-B20F-328F9811E2F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8" name="Freeform 31">
              <a:extLst>
                <a:ext uri="{FF2B5EF4-FFF2-40B4-BE49-F238E27FC236}">
                  <a16:creationId xmlns:a16="http://schemas.microsoft.com/office/drawing/2014/main" id="{A566C551-9523-4D97-A8CF-5C91F436C5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9" name="Freeform 32">
              <a:extLst>
                <a:ext uri="{FF2B5EF4-FFF2-40B4-BE49-F238E27FC236}">
                  <a16:creationId xmlns:a16="http://schemas.microsoft.com/office/drawing/2014/main" id="{9E166BA0-9268-4419-9332-2D30C212397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0" name="Rectangle 89">
              <a:extLst>
                <a:ext uri="{FF2B5EF4-FFF2-40B4-BE49-F238E27FC236}">
                  <a16:creationId xmlns:a16="http://schemas.microsoft.com/office/drawing/2014/main" id="{B700C031-AA54-4DC7-B8A2-2569B3FA653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91" name="Freeform 34">
              <a:extLst>
                <a:ext uri="{FF2B5EF4-FFF2-40B4-BE49-F238E27FC236}">
                  <a16:creationId xmlns:a16="http://schemas.microsoft.com/office/drawing/2014/main" id="{03045EC8-ECC8-473F-8786-DE266F05B15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2" name="Freeform 35">
              <a:extLst>
                <a:ext uri="{FF2B5EF4-FFF2-40B4-BE49-F238E27FC236}">
                  <a16:creationId xmlns:a16="http://schemas.microsoft.com/office/drawing/2014/main" id="{9337EBA2-5088-4A44-8C0B-A6EE78989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3" name="Freeform 36">
              <a:extLst>
                <a:ext uri="{FF2B5EF4-FFF2-40B4-BE49-F238E27FC236}">
                  <a16:creationId xmlns:a16="http://schemas.microsoft.com/office/drawing/2014/main" id="{3486A705-2593-45C9-A13E-8E2FB7C35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4" name="Freeform 37">
              <a:extLst>
                <a:ext uri="{FF2B5EF4-FFF2-40B4-BE49-F238E27FC236}">
                  <a16:creationId xmlns:a16="http://schemas.microsoft.com/office/drawing/2014/main" id="{F357321C-6DEE-4D02-A997-75E47EE0E0E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5" name="Freeform 38">
              <a:extLst>
                <a:ext uri="{FF2B5EF4-FFF2-40B4-BE49-F238E27FC236}">
                  <a16:creationId xmlns:a16="http://schemas.microsoft.com/office/drawing/2014/main" id="{D0B8F87F-3530-4BCD-A8E5-C1B83707B5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6" name="Freeform 39">
              <a:extLst>
                <a:ext uri="{FF2B5EF4-FFF2-40B4-BE49-F238E27FC236}">
                  <a16:creationId xmlns:a16="http://schemas.microsoft.com/office/drawing/2014/main" id="{5BE86BA3-AB0E-4F70-A552-0D9EB9E98E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7" name="Freeform 40">
              <a:extLst>
                <a:ext uri="{FF2B5EF4-FFF2-40B4-BE49-F238E27FC236}">
                  <a16:creationId xmlns:a16="http://schemas.microsoft.com/office/drawing/2014/main" id="{DF5FE773-B9AE-4A3F-8EDC-165CE579BDC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8" name="Freeform 41">
              <a:extLst>
                <a:ext uri="{FF2B5EF4-FFF2-40B4-BE49-F238E27FC236}">
                  <a16:creationId xmlns:a16="http://schemas.microsoft.com/office/drawing/2014/main" id="{4A03D7BE-B358-4F8B-85EA-65E0CBF2D1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9" name="Freeform 42">
              <a:extLst>
                <a:ext uri="{FF2B5EF4-FFF2-40B4-BE49-F238E27FC236}">
                  <a16:creationId xmlns:a16="http://schemas.microsoft.com/office/drawing/2014/main" id="{A6548877-0957-435B-A419-389A278E57E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0" name="Freeform 43">
              <a:extLst>
                <a:ext uri="{FF2B5EF4-FFF2-40B4-BE49-F238E27FC236}">
                  <a16:creationId xmlns:a16="http://schemas.microsoft.com/office/drawing/2014/main" id="{B2D5EA95-9E60-468A-8DA1-40F05C9BDA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1" name="Freeform 44">
              <a:extLst>
                <a:ext uri="{FF2B5EF4-FFF2-40B4-BE49-F238E27FC236}">
                  <a16:creationId xmlns:a16="http://schemas.microsoft.com/office/drawing/2014/main" id="{C9B409CE-11E5-40D1-8C9B-86614EAE2A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2" name="Rectangle 101">
              <a:extLst>
                <a:ext uri="{FF2B5EF4-FFF2-40B4-BE49-F238E27FC236}">
                  <a16:creationId xmlns:a16="http://schemas.microsoft.com/office/drawing/2014/main" id="{9E594AF5-DB50-4227-AC2F-10EE5233C41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03" name="Freeform 46">
              <a:extLst>
                <a:ext uri="{FF2B5EF4-FFF2-40B4-BE49-F238E27FC236}">
                  <a16:creationId xmlns:a16="http://schemas.microsoft.com/office/drawing/2014/main" id="{9335DCAF-74A2-4994-B5BF-1C079A40A5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4" name="Freeform 47">
              <a:extLst>
                <a:ext uri="{FF2B5EF4-FFF2-40B4-BE49-F238E27FC236}">
                  <a16:creationId xmlns:a16="http://schemas.microsoft.com/office/drawing/2014/main" id="{1DC8E1A2-0C6B-4BA9-85F4-3645AED5DEA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5" name="Freeform 48">
              <a:extLst>
                <a:ext uri="{FF2B5EF4-FFF2-40B4-BE49-F238E27FC236}">
                  <a16:creationId xmlns:a16="http://schemas.microsoft.com/office/drawing/2014/main" id="{28F38DE0-3BEE-441A-8212-E77DA2328A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6" name="Freeform 49">
              <a:extLst>
                <a:ext uri="{FF2B5EF4-FFF2-40B4-BE49-F238E27FC236}">
                  <a16:creationId xmlns:a16="http://schemas.microsoft.com/office/drawing/2014/main" id="{AE81208E-D239-496C-A312-506B0241B31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7" name="Freeform 50">
              <a:extLst>
                <a:ext uri="{FF2B5EF4-FFF2-40B4-BE49-F238E27FC236}">
                  <a16:creationId xmlns:a16="http://schemas.microsoft.com/office/drawing/2014/main" id="{242FE966-DDA4-4668-B8D6-C4B0D4C78E5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8" name="Freeform 51">
              <a:extLst>
                <a:ext uri="{FF2B5EF4-FFF2-40B4-BE49-F238E27FC236}">
                  <a16:creationId xmlns:a16="http://schemas.microsoft.com/office/drawing/2014/main" id="{FB0A5F60-550F-4025-9DCE-6F42A7C064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9" name="Freeform 52">
              <a:extLst>
                <a:ext uri="{FF2B5EF4-FFF2-40B4-BE49-F238E27FC236}">
                  <a16:creationId xmlns:a16="http://schemas.microsoft.com/office/drawing/2014/main" id="{D7B61D18-4A61-44C9-A809-40639E8C1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0" name="Freeform 53">
              <a:extLst>
                <a:ext uri="{FF2B5EF4-FFF2-40B4-BE49-F238E27FC236}">
                  <a16:creationId xmlns:a16="http://schemas.microsoft.com/office/drawing/2014/main" id="{CB26E7EB-DC12-4BA7-B5DE-09EF2C1D0A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1" name="Freeform 54">
              <a:extLst>
                <a:ext uri="{FF2B5EF4-FFF2-40B4-BE49-F238E27FC236}">
                  <a16:creationId xmlns:a16="http://schemas.microsoft.com/office/drawing/2014/main" id="{921237B4-9D85-4611-851F-5DBD71544AE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2" name="Freeform 55">
              <a:extLst>
                <a:ext uri="{FF2B5EF4-FFF2-40B4-BE49-F238E27FC236}">
                  <a16:creationId xmlns:a16="http://schemas.microsoft.com/office/drawing/2014/main" id="{C91509DE-9FAA-4E84-BCC1-CDDBEA8AC0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3" name="Freeform 56">
              <a:extLst>
                <a:ext uri="{FF2B5EF4-FFF2-40B4-BE49-F238E27FC236}">
                  <a16:creationId xmlns:a16="http://schemas.microsoft.com/office/drawing/2014/main" id="{C7029B06-6A09-4E46-BA86-F3C66DBDD4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4" name="Freeform 57">
              <a:extLst>
                <a:ext uri="{FF2B5EF4-FFF2-40B4-BE49-F238E27FC236}">
                  <a16:creationId xmlns:a16="http://schemas.microsoft.com/office/drawing/2014/main" id="{FF4ACFBF-D1F2-47B1-B0EB-F08C6508BD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5" name="Freeform 58">
              <a:extLst>
                <a:ext uri="{FF2B5EF4-FFF2-40B4-BE49-F238E27FC236}">
                  <a16:creationId xmlns:a16="http://schemas.microsoft.com/office/drawing/2014/main" id="{A6FD1991-3A0E-4F63-BAD9-A98C298604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grpSp>
      <p:sp>
        <p:nvSpPr>
          <p:cNvPr id="3" name="Tijdelijke aanduiding voor inhoud 2">
            <a:extLst>
              <a:ext uri="{FF2B5EF4-FFF2-40B4-BE49-F238E27FC236}">
                <a16:creationId xmlns:a16="http://schemas.microsoft.com/office/drawing/2014/main" id="{20C6E4F0-69F6-4829-AB1D-3790C0C49001}"/>
              </a:ext>
            </a:extLst>
          </p:cNvPr>
          <p:cNvSpPr>
            <a:spLocks noGrp="1"/>
          </p:cNvSpPr>
          <p:nvPr>
            <p:ph idx="1"/>
          </p:nvPr>
        </p:nvSpPr>
        <p:spPr>
          <a:xfrm>
            <a:off x="6181104" y="2249487"/>
            <a:ext cx="4866307" cy="3541714"/>
          </a:xfrm>
        </p:spPr>
        <p:txBody>
          <a:bodyPr>
            <a:normAutofit/>
          </a:bodyPr>
          <a:lstStyle/>
          <a:p>
            <a:r>
              <a:rPr lang="nl-NL" sz="1800" dirty="0"/>
              <a:t>Probeer de stof niet in 1 dag te leren, maar plan meerdere momenten!</a:t>
            </a:r>
          </a:p>
          <a:p>
            <a:pPr marL="0" indent="0">
              <a:buNone/>
            </a:pPr>
            <a:r>
              <a:rPr lang="nl-NL" sz="1800" i="1" dirty="0"/>
              <a:t>Een uur nadat je iets geleerd hebt weet je nog maar 44% van de stof, na 24 uur nog maar 33%....</a:t>
            </a:r>
          </a:p>
          <a:p>
            <a:r>
              <a:rPr lang="nl-NL" sz="1800" dirty="0"/>
              <a:t>Herhalen is dus belangrijk om te onthouden!</a:t>
            </a:r>
          </a:p>
        </p:txBody>
      </p:sp>
    </p:spTree>
    <p:extLst>
      <p:ext uri="{BB962C8B-B14F-4D97-AF65-F5344CB8AC3E}">
        <p14:creationId xmlns:p14="http://schemas.microsoft.com/office/powerpoint/2010/main" val="2858723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4B9C16B-AC4A-44ED-9075-F76549B46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2A2FEB6-F419-4684-9ABC-9E32E012E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0" y="-11384"/>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2" name="Rectangle 5">
              <a:extLst>
                <a:ext uri="{FF2B5EF4-FFF2-40B4-BE49-F238E27FC236}">
                  <a16:creationId xmlns:a16="http://schemas.microsoft.com/office/drawing/2014/main" id="{21E24A15-28D6-4CEB-9268-0BB0BEEAF38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13" name="Freeform 6">
              <a:extLst>
                <a:ext uri="{FF2B5EF4-FFF2-40B4-BE49-F238E27FC236}">
                  <a16:creationId xmlns:a16="http://schemas.microsoft.com/office/drawing/2014/main" id="{4345933F-9633-4510-90E1-08B0E2A19E7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4" name="Freeform 7">
              <a:extLst>
                <a:ext uri="{FF2B5EF4-FFF2-40B4-BE49-F238E27FC236}">
                  <a16:creationId xmlns:a16="http://schemas.microsoft.com/office/drawing/2014/main" id="{C68A48FB-1BE4-4053-A76F-5A5511BA0E0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5" name="Freeform 8">
              <a:extLst>
                <a:ext uri="{FF2B5EF4-FFF2-40B4-BE49-F238E27FC236}">
                  <a16:creationId xmlns:a16="http://schemas.microsoft.com/office/drawing/2014/main" id="{8149777B-6A9F-4C95-BF44-F964645071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6" name="Freeform 9">
              <a:extLst>
                <a:ext uri="{FF2B5EF4-FFF2-40B4-BE49-F238E27FC236}">
                  <a16:creationId xmlns:a16="http://schemas.microsoft.com/office/drawing/2014/main" id="{0654845E-622A-4AD3-8F3A-6E1DEAB5FCA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7" name="Freeform 10">
              <a:extLst>
                <a:ext uri="{FF2B5EF4-FFF2-40B4-BE49-F238E27FC236}">
                  <a16:creationId xmlns:a16="http://schemas.microsoft.com/office/drawing/2014/main" id="{DF1C0739-3D08-4C83-857E-B0724A6E8C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8" name="Freeform 11">
              <a:extLst>
                <a:ext uri="{FF2B5EF4-FFF2-40B4-BE49-F238E27FC236}">
                  <a16:creationId xmlns:a16="http://schemas.microsoft.com/office/drawing/2014/main" id="{D235EAA0-7D5A-453A-9643-EE7A4954EA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9" name="Freeform 12">
              <a:extLst>
                <a:ext uri="{FF2B5EF4-FFF2-40B4-BE49-F238E27FC236}">
                  <a16:creationId xmlns:a16="http://schemas.microsoft.com/office/drawing/2014/main" id="{94C6FB7C-72DE-42DE-8F58-CCE9B8F5562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0" name="Freeform 13">
              <a:extLst>
                <a:ext uri="{FF2B5EF4-FFF2-40B4-BE49-F238E27FC236}">
                  <a16:creationId xmlns:a16="http://schemas.microsoft.com/office/drawing/2014/main" id="{FE31E0FE-EC8D-4EA7-BD9D-02F8C54FDB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1" name="Freeform 14">
              <a:extLst>
                <a:ext uri="{FF2B5EF4-FFF2-40B4-BE49-F238E27FC236}">
                  <a16:creationId xmlns:a16="http://schemas.microsoft.com/office/drawing/2014/main" id="{69FE4B12-13E0-48F9-9E18-66406B8D3C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2" name="Freeform 15">
              <a:extLst>
                <a:ext uri="{FF2B5EF4-FFF2-40B4-BE49-F238E27FC236}">
                  <a16:creationId xmlns:a16="http://schemas.microsoft.com/office/drawing/2014/main" id="{87FAADC3-B321-43EE-B8F3-2842D84098D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3" name="Line 16">
              <a:extLst>
                <a:ext uri="{FF2B5EF4-FFF2-40B4-BE49-F238E27FC236}">
                  <a16:creationId xmlns:a16="http://schemas.microsoft.com/office/drawing/2014/main" id="{90461464-1683-402F-A72B-8558CC67774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4" name="Freeform 17">
              <a:extLst>
                <a:ext uri="{FF2B5EF4-FFF2-40B4-BE49-F238E27FC236}">
                  <a16:creationId xmlns:a16="http://schemas.microsoft.com/office/drawing/2014/main" id="{70F594E7-32D0-45B9-A3CF-636CF6FCBD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5" name="Freeform 18">
              <a:extLst>
                <a:ext uri="{FF2B5EF4-FFF2-40B4-BE49-F238E27FC236}">
                  <a16:creationId xmlns:a16="http://schemas.microsoft.com/office/drawing/2014/main" id="{8AEF60E1-26C2-4E3C-B839-347DDD23C3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6" name="Freeform 19">
              <a:extLst>
                <a:ext uri="{FF2B5EF4-FFF2-40B4-BE49-F238E27FC236}">
                  <a16:creationId xmlns:a16="http://schemas.microsoft.com/office/drawing/2014/main" id="{792FE54B-EE9D-4E57-B6BC-6A9196BE89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7" name="Freeform 20">
              <a:extLst>
                <a:ext uri="{FF2B5EF4-FFF2-40B4-BE49-F238E27FC236}">
                  <a16:creationId xmlns:a16="http://schemas.microsoft.com/office/drawing/2014/main" id="{72BE56DF-619D-463E-8F88-CABA09DA88E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8" name="Rectangle 21">
              <a:extLst>
                <a:ext uri="{FF2B5EF4-FFF2-40B4-BE49-F238E27FC236}">
                  <a16:creationId xmlns:a16="http://schemas.microsoft.com/office/drawing/2014/main" id="{C7430457-1935-4BBF-A6A7-7C3125A02E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29" name="Freeform 22">
              <a:extLst>
                <a:ext uri="{FF2B5EF4-FFF2-40B4-BE49-F238E27FC236}">
                  <a16:creationId xmlns:a16="http://schemas.microsoft.com/office/drawing/2014/main" id="{BB006150-E547-4E84-A2B1-59131F3D53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0" name="Freeform 23">
              <a:extLst>
                <a:ext uri="{FF2B5EF4-FFF2-40B4-BE49-F238E27FC236}">
                  <a16:creationId xmlns:a16="http://schemas.microsoft.com/office/drawing/2014/main" id="{5A8CD074-956B-41A4-870B-001554B69B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1" name="Freeform 24">
              <a:extLst>
                <a:ext uri="{FF2B5EF4-FFF2-40B4-BE49-F238E27FC236}">
                  <a16:creationId xmlns:a16="http://schemas.microsoft.com/office/drawing/2014/main" id="{070C253B-974E-459F-AD0B-7057224828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2" name="Freeform 25">
              <a:extLst>
                <a:ext uri="{FF2B5EF4-FFF2-40B4-BE49-F238E27FC236}">
                  <a16:creationId xmlns:a16="http://schemas.microsoft.com/office/drawing/2014/main" id="{BBC07B3D-A631-44EA-861A-7D80383A10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3" name="Freeform 26">
              <a:extLst>
                <a:ext uri="{FF2B5EF4-FFF2-40B4-BE49-F238E27FC236}">
                  <a16:creationId xmlns:a16="http://schemas.microsoft.com/office/drawing/2014/main" id="{32039DC6-B4CF-4A5A-8D17-3A568D125C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4" name="Freeform 27">
              <a:extLst>
                <a:ext uri="{FF2B5EF4-FFF2-40B4-BE49-F238E27FC236}">
                  <a16:creationId xmlns:a16="http://schemas.microsoft.com/office/drawing/2014/main" id="{99E0C81F-5D8D-4AF8-BDE5-4DF75868F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5" name="Freeform 28">
              <a:extLst>
                <a:ext uri="{FF2B5EF4-FFF2-40B4-BE49-F238E27FC236}">
                  <a16:creationId xmlns:a16="http://schemas.microsoft.com/office/drawing/2014/main" id="{0D946680-855C-41EC-BBA2-61F6F776E5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6" name="Freeform 29">
              <a:extLst>
                <a:ext uri="{FF2B5EF4-FFF2-40B4-BE49-F238E27FC236}">
                  <a16:creationId xmlns:a16="http://schemas.microsoft.com/office/drawing/2014/main" id="{E6FAD9E8-6E13-45A0-A5D6-8BCAD27B40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7" name="Freeform 30">
              <a:extLst>
                <a:ext uri="{FF2B5EF4-FFF2-40B4-BE49-F238E27FC236}">
                  <a16:creationId xmlns:a16="http://schemas.microsoft.com/office/drawing/2014/main" id="{0CCBC8FA-0581-454F-9FD1-6B6102A1A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8" name="Freeform 31">
              <a:extLst>
                <a:ext uri="{FF2B5EF4-FFF2-40B4-BE49-F238E27FC236}">
                  <a16:creationId xmlns:a16="http://schemas.microsoft.com/office/drawing/2014/main" id="{5D6C328F-65A5-41E8-86E9-E4E638CC3B4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grpSp>
      <p:pic>
        <p:nvPicPr>
          <p:cNvPr id="40" name="Picture 2">
            <a:extLst>
              <a:ext uri="{FF2B5EF4-FFF2-40B4-BE49-F238E27FC236}">
                <a16:creationId xmlns:a16="http://schemas.microsoft.com/office/drawing/2014/main" id="{3E94A106-9341-485C-9057-9D62B2BD08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a14="http://schemas.microsoft.com/office/drawing/2010/main" xmlns:dgm="http://schemas.openxmlformats.org/drawingml/2006/diagram" xmlns:p14="http://schemas.microsoft.com/office/powerpoint/2010/main" xmlns:a16="http://schemas.microsoft.com/office/drawing/2014/main" xmlns="">
                <a:solidFill>
                  <a:srgbClr val="FFFFFF"/>
                </a:solidFill>
              </a14:hiddenFill>
            </a:ext>
          </a:extLst>
        </p:spPr>
      </p:pic>
      <p:sp>
        <p:nvSpPr>
          <p:cNvPr id="42" name="Rectangle 41">
            <a:extLst>
              <a:ext uri="{FF2B5EF4-FFF2-40B4-BE49-F238E27FC236}">
                <a16:creationId xmlns:a16="http://schemas.microsoft.com/office/drawing/2014/main" id="{B53044DC-4918-43DA-B49D-91673C6C94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1DCE6B36-1420-43AB-86CF-4E653A517B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0" y="-9998"/>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45" name="Rectangle 5">
              <a:extLst>
                <a:ext uri="{FF2B5EF4-FFF2-40B4-BE49-F238E27FC236}">
                  <a16:creationId xmlns:a16="http://schemas.microsoft.com/office/drawing/2014/main" id="{72626E0B-9628-468E-A713-011C02F602B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46" name="Freeform 6">
              <a:extLst>
                <a:ext uri="{FF2B5EF4-FFF2-40B4-BE49-F238E27FC236}">
                  <a16:creationId xmlns:a16="http://schemas.microsoft.com/office/drawing/2014/main" id="{93F7977A-BD91-4B0D-9A8D-372DB67AD8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47" name="Freeform 7">
              <a:extLst>
                <a:ext uri="{FF2B5EF4-FFF2-40B4-BE49-F238E27FC236}">
                  <a16:creationId xmlns:a16="http://schemas.microsoft.com/office/drawing/2014/main" id="{9FEE6A56-01A1-404D-864E-1C2587C9AFB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48" name="Freeform 8">
              <a:extLst>
                <a:ext uri="{FF2B5EF4-FFF2-40B4-BE49-F238E27FC236}">
                  <a16:creationId xmlns:a16="http://schemas.microsoft.com/office/drawing/2014/main" id="{E74DBBF2-EF6F-4E3E-B183-F8EEE76094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49" name="Freeform 9">
              <a:extLst>
                <a:ext uri="{FF2B5EF4-FFF2-40B4-BE49-F238E27FC236}">
                  <a16:creationId xmlns:a16="http://schemas.microsoft.com/office/drawing/2014/main" id="{ABCF0F27-B056-474C-A0FB-1DB747A92FB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0" name="Freeform 10">
              <a:extLst>
                <a:ext uri="{FF2B5EF4-FFF2-40B4-BE49-F238E27FC236}">
                  <a16:creationId xmlns:a16="http://schemas.microsoft.com/office/drawing/2014/main" id="{0A0A5B7B-BA2A-45CC-AABE-9D5B08A5D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1" name="Freeform 11">
              <a:extLst>
                <a:ext uri="{FF2B5EF4-FFF2-40B4-BE49-F238E27FC236}">
                  <a16:creationId xmlns:a16="http://schemas.microsoft.com/office/drawing/2014/main" id="{3C9A5D2B-1787-4954-9108-B9D497A87C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2" name="Freeform 12">
              <a:extLst>
                <a:ext uri="{FF2B5EF4-FFF2-40B4-BE49-F238E27FC236}">
                  <a16:creationId xmlns:a16="http://schemas.microsoft.com/office/drawing/2014/main" id="{818C4F8B-7556-49A7-83C6-C8F631F6A98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3" name="Freeform 13">
              <a:extLst>
                <a:ext uri="{FF2B5EF4-FFF2-40B4-BE49-F238E27FC236}">
                  <a16:creationId xmlns:a16="http://schemas.microsoft.com/office/drawing/2014/main" id="{22BED614-D078-47EA-9C72-190217FDD5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4" name="Freeform 14">
              <a:extLst>
                <a:ext uri="{FF2B5EF4-FFF2-40B4-BE49-F238E27FC236}">
                  <a16:creationId xmlns:a16="http://schemas.microsoft.com/office/drawing/2014/main" id="{73DE0BF2-86D7-4038-AC4B-AF0F116A5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5" name="Freeform 15">
              <a:extLst>
                <a:ext uri="{FF2B5EF4-FFF2-40B4-BE49-F238E27FC236}">
                  <a16:creationId xmlns:a16="http://schemas.microsoft.com/office/drawing/2014/main" id="{11D8BB55-D027-420C-9EF9-49B3BA79DC7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6" name="Line 16">
              <a:extLst>
                <a:ext uri="{FF2B5EF4-FFF2-40B4-BE49-F238E27FC236}">
                  <a16:creationId xmlns:a16="http://schemas.microsoft.com/office/drawing/2014/main" id="{3FAEF5CE-07ED-46A7-9777-D86C7071958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57" name="Freeform 17">
              <a:extLst>
                <a:ext uri="{FF2B5EF4-FFF2-40B4-BE49-F238E27FC236}">
                  <a16:creationId xmlns:a16="http://schemas.microsoft.com/office/drawing/2014/main" id="{29CAFB1A-357C-4313-B734-1CD4E4F9D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8" name="Freeform 18">
              <a:extLst>
                <a:ext uri="{FF2B5EF4-FFF2-40B4-BE49-F238E27FC236}">
                  <a16:creationId xmlns:a16="http://schemas.microsoft.com/office/drawing/2014/main" id="{653161D3-8634-4BB7-A2BC-028C4EAA15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9" name="Freeform 19">
              <a:extLst>
                <a:ext uri="{FF2B5EF4-FFF2-40B4-BE49-F238E27FC236}">
                  <a16:creationId xmlns:a16="http://schemas.microsoft.com/office/drawing/2014/main" id="{9537546A-6FF1-408B-AFE2-BBF7D3482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0" name="Freeform 20">
              <a:extLst>
                <a:ext uri="{FF2B5EF4-FFF2-40B4-BE49-F238E27FC236}">
                  <a16:creationId xmlns:a16="http://schemas.microsoft.com/office/drawing/2014/main" id="{F73EE662-79B7-404B-B1B8-0E096BE4CD6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1" name="Rectangle 21">
              <a:extLst>
                <a:ext uri="{FF2B5EF4-FFF2-40B4-BE49-F238E27FC236}">
                  <a16:creationId xmlns:a16="http://schemas.microsoft.com/office/drawing/2014/main" id="{B6DDB906-1F52-4D64-8493-4816EDDD34C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62" name="Freeform 22">
              <a:extLst>
                <a:ext uri="{FF2B5EF4-FFF2-40B4-BE49-F238E27FC236}">
                  <a16:creationId xmlns:a16="http://schemas.microsoft.com/office/drawing/2014/main" id="{4FA472A5-ABEA-4961-897B-7EB96AF09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3" name="Freeform 23">
              <a:extLst>
                <a:ext uri="{FF2B5EF4-FFF2-40B4-BE49-F238E27FC236}">
                  <a16:creationId xmlns:a16="http://schemas.microsoft.com/office/drawing/2014/main" id="{54226E99-C38F-4456-A1F8-8897483FD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4" name="Freeform 24">
              <a:extLst>
                <a:ext uri="{FF2B5EF4-FFF2-40B4-BE49-F238E27FC236}">
                  <a16:creationId xmlns:a16="http://schemas.microsoft.com/office/drawing/2014/main" id="{0A4A0196-A383-4629-B9A5-9C87E846C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5" name="Freeform 25">
              <a:extLst>
                <a:ext uri="{FF2B5EF4-FFF2-40B4-BE49-F238E27FC236}">
                  <a16:creationId xmlns:a16="http://schemas.microsoft.com/office/drawing/2014/main" id="{BA5E608D-2E7B-4662-A9A0-18D4E0F0DC6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6" name="Freeform 26">
              <a:extLst>
                <a:ext uri="{FF2B5EF4-FFF2-40B4-BE49-F238E27FC236}">
                  <a16:creationId xmlns:a16="http://schemas.microsoft.com/office/drawing/2014/main" id="{5E211F37-790F-4BD7-B055-022AE0C2E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7" name="Freeform 27">
              <a:extLst>
                <a:ext uri="{FF2B5EF4-FFF2-40B4-BE49-F238E27FC236}">
                  <a16:creationId xmlns:a16="http://schemas.microsoft.com/office/drawing/2014/main" id="{96F375D0-232A-490A-9499-CB5FBA3FD9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8" name="Freeform 28">
              <a:extLst>
                <a:ext uri="{FF2B5EF4-FFF2-40B4-BE49-F238E27FC236}">
                  <a16:creationId xmlns:a16="http://schemas.microsoft.com/office/drawing/2014/main" id="{6B33B423-FD0F-4780-A0D6-32FC040B37C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9" name="Freeform 29">
              <a:extLst>
                <a:ext uri="{FF2B5EF4-FFF2-40B4-BE49-F238E27FC236}">
                  <a16:creationId xmlns:a16="http://schemas.microsoft.com/office/drawing/2014/main" id="{B6BD1710-838F-4CDD-A000-C6C710A6A0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70" name="Freeform 30">
              <a:extLst>
                <a:ext uri="{FF2B5EF4-FFF2-40B4-BE49-F238E27FC236}">
                  <a16:creationId xmlns:a16="http://schemas.microsoft.com/office/drawing/2014/main" id="{0BB93533-1C95-4B0A-B0E2-168602B08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71" name="Freeform 31">
              <a:extLst>
                <a:ext uri="{FF2B5EF4-FFF2-40B4-BE49-F238E27FC236}">
                  <a16:creationId xmlns:a16="http://schemas.microsoft.com/office/drawing/2014/main" id="{CB0B113D-1987-4D89-A475-511E092FE1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grpSp>
      <p:pic>
        <p:nvPicPr>
          <p:cNvPr id="73" name="Picture 2">
            <a:extLst>
              <a:ext uri="{FF2B5EF4-FFF2-40B4-BE49-F238E27FC236}">
                <a16:creationId xmlns:a16="http://schemas.microsoft.com/office/drawing/2014/main" id="{9BE36DBF-0333-4D36-A5BF-81FDA2406FE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190" y="-13238"/>
            <a:ext cx="4062718" cy="6858001"/>
          </a:xfrm>
          <a:prstGeom prst="rect">
            <a:avLst/>
          </a:prstGeom>
          <a:noFill/>
          <a:extLst>
            <a:ext uri="{909E8E84-426E-40dd-AFC4-6F175D3DCCD1}">
              <a14:hiddenFill xmlns:a14="http://schemas.microsoft.com/office/drawing/2010/main" xmlns:dgm="http://schemas.openxmlformats.org/drawingml/2006/diagram" xmlns:p14="http://schemas.microsoft.com/office/powerpoint/2010/main" xmlns:a16="http://schemas.microsoft.com/office/drawing/2014/main" xmlns="">
                <a:solidFill>
                  <a:srgbClr val="FFFFFF"/>
                </a:solidFill>
              </a14:hiddenFill>
            </a:ext>
          </a:extLst>
        </p:spPr>
      </p:pic>
      <p:sp>
        <p:nvSpPr>
          <p:cNvPr id="2" name="Titel 1">
            <a:extLst>
              <a:ext uri="{FF2B5EF4-FFF2-40B4-BE49-F238E27FC236}">
                <a16:creationId xmlns:a16="http://schemas.microsoft.com/office/drawing/2014/main" id="{0B0CB401-C8C7-41B5-9614-8E7250760EAC}"/>
              </a:ext>
            </a:extLst>
          </p:cNvPr>
          <p:cNvSpPr>
            <a:spLocks noGrp="1"/>
          </p:cNvSpPr>
          <p:nvPr>
            <p:ph type="title"/>
          </p:nvPr>
        </p:nvSpPr>
        <p:spPr>
          <a:xfrm>
            <a:off x="853330" y="1134681"/>
            <a:ext cx="2743310" cy="4255025"/>
          </a:xfrm>
        </p:spPr>
        <p:txBody>
          <a:bodyPr>
            <a:normAutofit/>
          </a:bodyPr>
          <a:lstStyle/>
          <a:p>
            <a:r>
              <a:rPr lang="nl-NL">
                <a:solidFill>
                  <a:srgbClr val="FFFFFF"/>
                </a:solidFill>
              </a:rPr>
              <a:t>Tip 2 om efficiënt te leren!</a:t>
            </a:r>
          </a:p>
        </p:txBody>
      </p:sp>
      <p:graphicFrame>
        <p:nvGraphicFramePr>
          <p:cNvPr id="5" name="Tijdelijke aanduiding voor inhoud 2">
            <a:extLst>
              <a:ext uri="{FF2B5EF4-FFF2-40B4-BE49-F238E27FC236}">
                <a16:creationId xmlns:a16="http://schemas.microsoft.com/office/drawing/2014/main" id="{B3B24135-97AA-4F94-A9A3-0CA326D857A1}"/>
              </a:ext>
            </a:extLst>
          </p:cNvPr>
          <p:cNvGraphicFramePr>
            <a:graphicFrameLocks noGrp="1"/>
          </p:cNvGraphicFramePr>
          <p:nvPr>
            <p:ph idx="1"/>
            <p:extLst>
              <p:ext uri="{D42A27DB-BD31-4B8C-83A1-F6EECF244321}">
                <p14:modId xmlns:p14="http://schemas.microsoft.com/office/powerpoint/2010/main" val="121319510"/>
              </p:ext>
            </p:extLst>
          </p:nvPr>
        </p:nvGraphicFramePr>
        <p:xfrm>
          <a:off x="4662189" y="1134682"/>
          <a:ext cx="6692748" cy="42550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6093049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74872A0B-8668-4500-9509-EAA581B26C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10" name="Rectangle 9">
              <a:extLst>
                <a:ext uri="{FF2B5EF4-FFF2-40B4-BE49-F238E27FC236}">
                  <a16:creationId xmlns:a16="http://schemas.microsoft.com/office/drawing/2014/main" id="{8B504305-5526-408E-85F7-F0BA7E527C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2">
              <a:extLst>
                <a:ext uri="{FF2B5EF4-FFF2-40B4-BE49-F238E27FC236}">
                  <a16:creationId xmlns:a16="http://schemas.microsoft.com/office/drawing/2014/main" id="{5827CE64-2533-45A6-9A39-7D5052E5CEE0}"/>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xmlns:p14="http://schemas.microsoft.com/office/powerpoint/2010/main">
                  <a:solidFill>
                    <a:srgbClr val="FFFFFF"/>
                  </a:solidFill>
                </a14:hiddenFill>
              </a:ext>
            </a:extLst>
          </p:spPr>
        </p:pic>
      </p:grpSp>
      <p:sp>
        <p:nvSpPr>
          <p:cNvPr id="2" name="Titel 1">
            <a:extLst>
              <a:ext uri="{FF2B5EF4-FFF2-40B4-BE49-F238E27FC236}">
                <a16:creationId xmlns:a16="http://schemas.microsoft.com/office/drawing/2014/main" id="{80F56CAB-5AA5-4561-BC43-6E8F8684CDEF}"/>
              </a:ext>
            </a:extLst>
          </p:cNvPr>
          <p:cNvSpPr>
            <a:spLocks noGrp="1"/>
          </p:cNvSpPr>
          <p:nvPr>
            <p:ph type="title"/>
          </p:nvPr>
        </p:nvSpPr>
        <p:spPr>
          <a:xfrm>
            <a:off x="6448425" y="618518"/>
            <a:ext cx="4598985" cy="1478570"/>
          </a:xfrm>
        </p:spPr>
        <p:txBody>
          <a:bodyPr>
            <a:normAutofit/>
          </a:bodyPr>
          <a:lstStyle/>
          <a:p>
            <a:r>
              <a:rPr lang="nl-NL" dirty="0"/>
              <a:t>Tip 3 om efficiënt te leren!</a:t>
            </a:r>
          </a:p>
        </p:txBody>
      </p:sp>
      <p:pic>
        <p:nvPicPr>
          <p:cNvPr id="5" name="Picture 4">
            <a:extLst>
              <a:ext uri="{FF2B5EF4-FFF2-40B4-BE49-F238E27FC236}">
                <a16:creationId xmlns:a16="http://schemas.microsoft.com/office/drawing/2014/main" id="{D5F74424-C48C-42A0-B48A-FFB37D29AA4C}"/>
              </a:ext>
            </a:extLst>
          </p:cNvPr>
          <p:cNvPicPr>
            <a:picLocks noChangeAspect="1"/>
          </p:cNvPicPr>
          <p:nvPr/>
        </p:nvPicPr>
        <p:blipFill rotWithShape="1">
          <a:blip r:embed="rId4"/>
          <a:srcRect l="44771" r="513"/>
          <a:stretch/>
        </p:blipFill>
        <p:spPr>
          <a:xfrm>
            <a:off x="-5597" y="10"/>
            <a:ext cx="6101597" cy="6857990"/>
          </a:xfrm>
          <a:prstGeom prst="rect">
            <a:avLst/>
          </a:prstGeom>
        </p:spPr>
      </p:pic>
      <p:grpSp>
        <p:nvGrpSpPr>
          <p:cNvPr id="13" name="Group 12">
            <a:extLst>
              <a:ext uri="{FF2B5EF4-FFF2-40B4-BE49-F238E27FC236}">
                <a16:creationId xmlns:a16="http://schemas.microsoft.com/office/drawing/2014/main" id="{240590EE-5428-41AA-95B2-96FCC1CE67A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solidFill>
            <a:schemeClr val="tx1">
              <a:alpha val="70000"/>
            </a:schemeClr>
          </a:solidFill>
          <a:effectLst/>
        </p:grpSpPr>
        <p:sp>
          <p:nvSpPr>
            <p:cNvPr id="14" name="Rectangle 13">
              <a:extLst>
                <a:ext uri="{FF2B5EF4-FFF2-40B4-BE49-F238E27FC236}">
                  <a16:creationId xmlns:a16="http://schemas.microsoft.com/office/drawing/2014/main" id="{494DCC55-99C6-45CF-B357-E3848C80934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5" name="Freeform 6">
              <a:extLst>
                <a:ext uri="{FF2B5EF4-FFF2-40B4-BE49-F238E27FC236}">
                  <a16:creationId xmlns:a16="http://schemas.microsoft.com/office/drawing/2014/main" id="{63D64E32-FF0C-4665-B9D8-D1ECAAE5BA4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6" name="Freeform 7">
              <a:extLst>
                <a:ext uri="{FF2B5EF4-FFF2-40B4-BE49-F238E27FC236}">
                  <a16:creationId xmlns:a16="http://schemas.microsoft.com/office/drawing/2014/main" id="{3675001D-3840-4589-8190-505A7F52F0A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7" name="Rectangle 16">
              <a:extLst>
                <a:ext uri="{FF2B5EF4-FFF2-40B4-BE49-F238E27FC236}">
                  <a16:creationId xmlns:a16="http://schemas.microsoft.com/office/drawing/2014/main" id="{19E34E87-395F-4023-A80E-D1CBAAEBD9B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8" name="Freeform 9">
              <a:extLst>
                <a:ext uri="{FF2B5EF4-FFF2-40B4-BE49-F238E27FC236}">
                  <a16:creationId xmlns:a16="http://schemas.microsoft.com/office/drawing/2014/main" id="{6FB1B38F-1B92-41C3-AA1D-6D6440FB0D7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9" name="Freeform 10">
              <a:extLst>
                <a:ext uri="{FF2B5EF4-FFF2-40B4-BE49-F238E27FC236}">
                  <a16:creationId xmlns:a16="http://schemas.microsoft.com/office/drawing/2014/main" id="{02FBE453-FBD2-4348-8DDA-4A023444EC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0" name="Freeform 11">
              <a:extLst>
                <a:ext uri="{FF2B5EF4-FFF2-40B4-BE49-F238E27FC236}">
                  <a16:creationId xmlns:a16="http://schemas.microsoft.com/office/drawing/2014/main" id="{60D719E8-BF78-4F42-B9D1-7F5E02A369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1" name="Freeform 12">
              <a:extLst>
                <a:ext uri="{FF2B5EF4-FFF2-40B4-BE49-F238E27FC236}">
                  <a16:creationId xmlns:a16="http://schemas.microsoft.com/office/drawing/2014/main" id="{5EC70737-9C19-4CF5-84DA-B22A960D53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2" name="Freeform 13">
              <a:extLst>
                <a:ext uri="{FF2B5EF4-FFF2-40B4-BE49-F238E27FC236}">
                  <a16:creationId xmlns:a16="http://schemas.microsoft.com/office/drawing/2014/main" id="{88FD042E-E56E-4360-9620-F811AB9A33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3" name="Freeform 14">
              <a:extLst>
                <a:ext uri="{FF2B5EF4-FFF2-40B4-BE49-F238E27FC236}">
                  <a16:creationId xmlns:a16="http://schemas.microsoft.com/office/drawing/2014/main" id="{18F15D2B-0812-46F6-B0F4-6A6714B543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4" name="Freeform 15">
              <a:extLst>
                <a:ext uri="{FF2B5EF4-FFF2-40B4-BE49-F238E27FC236}">
                  <a16:creationId xmlns:a16="http://schemas.microsoft.com/office/drawing/2014/main" id="{0C2F2A50-98DD-4F92-BDFE-B72E2357667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5" name="Freeform 16">
              <a:extLst>
                <a:ext uri="{FF2B5EF4-FFF2-40B4-BE49-F238E27FC236}">
                  <a16:creationId xmlns:a16="http://schemas.microsoft.com/office/drawing/2014/main" id="{473541D9-6DAE-4718-97D4-8952F4E7CC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6" name="Freeform 17">
              <a:extLst>
                <a:ext uri="{FF2B5EF4-FFF2-40B4-BE49-F238E27FC236}">
                  <a16:creationId xmlns:a16="http://schemas.microsoft.com/office/drawing/2014/main" id="{3A56C5E9-011C-44D2-AF94-3BF5420433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7" name="Freeform 18">
              <a:extLst>
                <a:ext uri="{FF2B5EF4-FFF2-40B4-BE49-F238E27FC236}">
                  <a16:creationId xmlns:a16="http://schemas.microsoft.com/office/drawing/2014/main" id="{CD279E0E-1CD5-4F41-96A5-3A09707E81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8" name="Freeform 19">
              <a:extLst>
                <a:ext uri="{FF2B5EF4-FFF2-40B4-BE49-F238E27FC236}">
                  <a16:creationId xmlns:a16="http://schemas.microsoft.com/office/drawing/2014/main" id="{F5A6F094-9E54-4985-8738-D2067A4F07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9" name="Freeform 20">
              <a:extLst>
                <a:ext uri="{FF2B5EF4-FFF2-40B4-BE49-F238E27FC236}">
                  <a16:creationId xmlns:a16="http://schemas.microsoft.com/office/drawing/2014/main" id="{99D51F59-FA93-490E-B9CF-97BB63747C9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0" name="Freeform 21">
              <a:extLst>
                <a:ext uri="{FF2B5EF4-FFF2-40B4-BE49-F238E27FC236}">
                  <a16:creationId xmlns:a16="http://schemas.microsoft.com/office/drawing/2014/main" id="{3CD83DC6-F4A0-4A4D-AAC3-83983F960DC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1" name="Freeform 22">
              <a:extLst>
                <a:ext uri="{FF2B5EF4-FFF2-40B4-BE49-F238E27FC236}">
                  <a16:creationId xmlns:a16="http://schemas.microsoft.com/office/drawing/2014/main" id="{6E9B4028-C74F-4631-8312-68B30E6E62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2" name="Freeform 23">
              <a:extLst>
                <a:ext uri="{FF2B5EF4-FFF2-40B4-BE49-F238E27FC236}">
                  <a16:creationId xmlns:a16="http://schemas.microsoft.com/office/drawing/2014/main" id="{1E3337C9-1DDE-4E2E-8519-7D2C23C95FE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3" name="Freeform 24">
              <a:extLst>
                <a:ext uri="{FF2B5EF4-FFF2-40B4-BE49-F238E27FC236}">
                  <a16:creationId xmlns:a16="http://schemas.microsoft.com/office/drawing/2014/main" id="{754A526E-6EC0-458A-9C4C-008F6749CD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4" name="Freeform 25">
              <a:extLst>
                <a:ext uri="{FF2B5EF4-FFF2-40B4-BE49-F238E27FC236}">
                  <a16:creationId xmlns:a16="http://schemas.microsoft.com/office/drawing/2014/main" id="{6A3DA723-7448-48CF-8BD2-FED2D4FED5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5" name="Freeform 26">
              <a:extLst>
                <a:ext uri="{FF2B5EF4-FFF2-40B4-BE49-F238E27FC236}">
                  <a16:creationId xmlns:a16="http://schemas.microsoft.com/office/drawing/2014/main" id="{9B506EC1-D8A8-4532-B78B-A236567EE05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6" name="Freeform 27">
              <a:extLst>
                <a:ext uri="{FF2B5EF4-FFF2-40B4-BE49-F238E27FC236}">
                  <a16:creationId xmlns:a16="http://schemas.microsoft.com/office/drawing/2014/main" id="{AA9DFB36-74F4-4977-ABC5-3257EDA331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7" name="Freeform 28">
              <a:extLst>
                <a:ext uri="{FF2B5EF4-FFF2-40B4-BE49-F238E27FC236}">
                  <a16:creationId xmlns:a16="http://schemas.microsoft.com/office/drawing/2014/main" id="{966A7FBA-BB79-4AF0-90C2-5F2BC9F2D1D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8" name="Freeform 29">
              <a:extLst>
                <a:ext uri="{FF2B5EF4-FFF2-40B4-BE49-F238E27FC236}">
                  <a16:creationId xmlns:a16="http://schemas.microsoft.com/office/drawing/2014/main" id="{23BB8A47-FF1B-44E5-8D93-7ADF37F1D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9" name="Freeform 30">
              <a:extLst>
                <a:ext uri="{FF2B5EF4-FFF2-40B4-BE49-F238E27FC236}">
                  <a16:creationId xmlns:a16="http://schemas.microsoft.com/office/drawing/2014/main" id="{E463E1B7-7BED-4425-95B7-F6F75F87335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0" name="Freeform 31">
              <a:extLst>
                <a:ext uri="{FF2B5EF4-FFF2-40B4-BE49-F238E27FC236}">
                  <a16:creationId xmlns:a16="http://schemas.microsoft.com/office/drawing/2014/main" id="{749D0675-4397-4610-9807-2F7C1CC942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1" name="Freeform 32">
              <a:extLst>
                <a:ext uri="{FF2B5EF4-FFF2-40B4-BE49-F238E27FC236}">
                  <a16:creationId xmlns:a16="http://schemas.microsoft.com/office/drawing/2014/main" id="{DE7617CF-8919-43C3-9557-08D67C7DAF2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2" name="Rectangle 41">
              <a:extLst>
                <a:ext uri="{FF2B5EF4-FFF2-40B4-BE49-F238E27FC236}">
                  <a16:creationId xmlns:a16="http://schemas.microsoft.com/office/drawing/2014/main" id="{3DB68720-7E37-4930-9900-8632140D62B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43" name="Freeform 34">
              <a:extLst>
                <a:ext uri="{FF2B5EF4-FFF2-40B4-BE49-F238E27FC236}">
                  <a16:creationId xmlns:a16="http://schemas.microsoft.com/office/drawing/2014/main" id="{202F13DF-5B76-468E-A95E-80780788BD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4" name="Freeform 35">
              <a:extLst>
                <a:ext uri="{FF2B5EF4-FFF2-40B4-BE49-F238E27FC236}">
                  <a16:creationId xmlns:a16="http://schemas.microsoft.com/office/drawing/2014/main" id="{219143C2-6062-4C2C-9563-6534108E35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5" name="Freeform 36">
              <a:extLst>
                <a:ext uri="{FF2B5EF4-FFF2-40B4-BE49-F238E27FC236}">
                  <a16:creationId xmlns:a16="http://schemas.microsoft.com/office/drawing/2014/main" id="{38413A0C-26DB-479B-B747-1D81361007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6" name="Freeform 37">
              <a:extLst>
                <a:ext uri="{FF2B5EF4-FFF2-40B4-BE49-F238E27FC236}">
                  <a16:creationId xmlns:a16="http://schemas.microsoft.com/office/drawing/2014/main" id="{CB526B5F-4FAA-4B4C-8AF8-B98EC74A3D2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7" name="Freeform 38">
              <a:extLst>
                <a:ext uri="{FF2B5EF4-FFF2-40B4-BE49-F238E27FC236}">
                  <a16:creationId xmlns:a16="http://schemas.microsoft.com/office/drawing/2014/main" id="{54FFF88E-6D69-4AE9-8378-D16419155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8" name="Freeform 39">
              <a:extLst>
                <a:ext uri="{FF2B5EF4-FFF2-40B4-BE49-F238E27FC236}">
                  <a16:creationId xmlns:a16="http://schemas.microsoft.com/office/drawing/2014/main" id="{8008115A-CE00-4E36-BAF1-B511F21E8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9" name="Freeform 40">
              <a:extLst>
                <a:ext uri="{FF2B5EF4-FFF2-40B4-BE49-F238E27FC236}">
                  <a16:creationId xmlns:a16="http://schemas.microsoft.com/office/drawing/2014/main" id="{2935DB29-6F85-47D8-863C-11386389DBF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0" name="Freeform 41">
              <a:extLst>
                <a:ext uri="{FF2B5EF4-FFF2-40B4-BE49-F238E27FC236}">
                  <a16:creationId xmlns:a16="http://schemas.microsoft.com/office/drawing/2014/main" id="{4FB8E51B-1AC1-4671-B181-473C29BECD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1" name="Freeform 42">
              <a:extLst>
                <a:ext uri="{FF2B5EF4-FFF2-40B4-BE49-F238E27FC236}">
                  <a16:creationId xmlns:a16="http://schemas.microsoft.com/office/drawing/2014/main" id="{91E6AE4F-959F-4ED7-A199-8C0307E40EA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2" name="Freeform 43">
              <a:extLst>
                <a:ext uri="{FF2B5EF4-FFF2-40B4-BE49-F238E27FC236}">
                  <a16:creationId xmlns:a16="http://schemas.microsoft.com/office/drawing/2014/main" id="{A0445E55-0009-44A5-AA6A-350D9D48A2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3" name="Freeform 44">
              <a:extLst>
                <a:ext uri="{FF2B5EF4-FFF2-40B4-BE49-F238E27FC236}">
                  <a16:creationId xmlns:a16="http://schemas.microsoft.com/office/drawing/2014/main" id="{B5291C75-4ECA-4829-B824-5725C329057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4" name="Rectangle 53">
              <a:extLst>
                <a:ext uri="{FF2B5EF4-FFF2-40B4-BE49-F238E27FC236}">
                  <a16:creationId xmlns:a16="http://schemas.microsoft.com/office/drawing/2014/main" id="{6793376D-3E7C-4F04-8BC8-EC4820622BE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55" name="Freeform 46">
              <a:extLst>
                <a:ext uri="{FF2B5EF4-FFF2-40B4-BE49-F238E27FC236}">
                  <a16:creationId xmlns:a16="http://schemas.microsoft.com/office/drawing/2014/main" id="{3596510A-5528-445D-AFEA-6E3F89BA8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6" name="Freeform 47">
              <a:extLst>
                <a:ext uri="{FF2B5EF4-FFF2-40B4-BE49-F238E27FC236}">
                  <a16:creationId xmlns:a16="http://schemas.microsoft.com/office/drawing/2014/main" id="{E1B69479-D8C9-4E2E-A931-4D49C4FD76D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7" name="Freeform 48">
              <a:extLst>
                <a:ext uri="{FF2B5EF4-FFF2-40B4-BE49-F238E27FC236}">
                  <a16:creationId xmlns:a16="http://schemas.microsoft.com/office/drawing/2014/main" id="{0A759A2E-A8B1-44C8-B3F9-A16714C895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8" name="Freeform 49">
              <a:extLst>
                <a:ext uri="{FF2B5EF4-FFF2-40B4-BE49-F238E27FC236}">
                  <a16:creationId xmlns:a16="http://schemas.microsoft.com/office/drawing/2014/main" id="{6C2B3B3C-1DC9-4352-BB73-801976C8F51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9" name="Freeform 50">
              <a:extLst>
                <a:ext uri="{FF2B5EF4-FFF2-40B4-BE49-F238E27FC236}">
                  <a16:creationId xmlns:a16="http://schemas.microsoft.com/office/drawing/2014/main" id="{EE22E3A8-5789-4189-9AC7-98D6826B03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0" name="Freeform 51">
              <a:extLst>
                <a:ext uri="{FF2B5EF4-FFF2-40B4-BE49-F238E27FC236}">
                  <a16:creationId xmlns:a16="http://schemas.microsoft.com/office/drawing/2014/main" id="{9AC0FC74-D003-4D0D-9CAF-F6A03739E2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1" name="Freeform 52">
              <a:extLst>
                <a:ext uri="{FF2B5EF4-FFF2-40B4-BE49-F238E27FC236}">
                  <a16:creationId xmlns:a16="http://schemas.microsoft.com/office/drawing/2014/main" id="{126C2057-02E1-4348-ABEB-EAC063A17E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2" name="Freeform 53">
              <a:extLst>
                <a:ext uri="{FF2B5EF4-FFF2-40B4-BE49-F238E27FC236}">
                  <a16:creationId xmlns:a16="http://schemas.microsoft.com/office/drawing/2014/main" id="{5150586D-D743-4392-844F-F2AFCCE6493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3" name="Freeform 54">
              <a:extLst>
                <a:ext uri="{FF2B5EF4-FFF2-40B4-BE49-F238E27FC236}">
                  <a16:creationId xmlns:a16="http://schemas.microsoft.com/office/drawing/2014/main" id="{9E5B157A-534E-4879-8013-D02864E76F5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4" name="Freeform 55">
              <a:extLst>
                <a:ext uri="{FF2B5EF4-FFF2-40B4-BE49-F238E27FC236}">
                  <a16:creationId xmlns:a16="http://schemas.microsoft.com/office/drawing/2014/main" id="{CEE2DD73-7E8C-4F26-8E93-8C32D11B2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5" name="Freeform 56">
              <a:extLst>
                <a:ext uri="{FF2B5EF4-FFF2-40B4-BE49-F238E27FC236}">
                  <a16:creationId xmlns:a16="http://schemas.microsoft.com/office/drawing/2014/main" id="{908CAC5F-DD8E-4A58-BD4C-6D8D29FA492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6" name="Freeform 57">
              <a:extLst>
                <a:ext uri="{FF2B5EF4-FFF2-40B4-BE49-F238E27FC236}">
                  <a16:creationId xmlns:a16="http://schemas.microsoft.com/office/drawing/2014/main" id="{20F130CF-281E-408C-9884-5F8B22CA1D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7" name="Freeform 58">
              <a:extLst>
                <a:ext uri="{FF2B5EF4-FFF2-40B4-BE49-F238E27FC236}">
                  <a16:creationId xmlns:a16="http://schemas.microsoft.com/office/drawing/2014/main" id="{3BC78068-9115-4D5D-9B2B-6F9BD9C296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grpSp>
      <p:sp>
        <p:nvSpPr>
          <p:cNvPr id="3" name="Tijdelijke aanduiding voor inhoud 2">
            <a:extLst>
              <a:ext uri="{FF2B5EF4-FFF2-40B4-BE49-F238E27FC236}">
                <a16:creationId xmlns:a16="http://schemas.microsoft.com/office/drawing/2014/main" id="{BDDE878D-EAC7-4CE7-A1E6-69AE4771D5AB}"/>
              </a:ext>
            </a:extLst>
          </p:cNvPr>
          <p:cNvSpPr>
            <a:spLocks noGrp="1"/>
          </p:cNvSpPr>
          <p:nvPr>
            <p:ph idx="1"/>
          </p:nvPr>
        </p:nvSpPr>
        <p:spPr>
          <a:xfrm>
            <a:off x="6448425" y="2249487"/>
            <a:ext cx="4598986" cy="3541714"/>
          </a:xfrm>
        </p:spPr>
        <p:txBody>
          <a:bodyPr>
            <a:normAutofit fontScale="92500"/>
          </a:bodyPr>
          <a:lstStyle/>
          <a:p>
            <a:r>
              <a:rPr lang="nl-NL" dirty="0"/>
              <a:t>Maak de oefentoets als voorbereiding op de werkelijke toets.</a:t>
            </a:r>
          </a:p>
          <a:p>
            <a:pPr marL="0" indent="0">
              <a:buNone/>
            </a:pPr>
            <a:r>
              <a:rPr lang="nl-NL" dirty="0"/>
              <a:t>    ~</a:t>
            </a:r>
            <a:r>
              <a:rPr lang="nl-NL" i="1" dirty="0"/>
              <a:t>De oefentoets staat in de wiki~</a:t>
            </a:r>
          </a:p>
          <a:p>
            <a:r>
              <a:rPr lang="nl-NL" i="1" dirty="0"/>
              <a:t>Je kunt ook gebruik maken van oefenmateriaal op de site van juf Danielle. </a:t>
            </a:r>
          </a:p>
          <a:p>
            <a:pPr marL="0" indent="0">
              <a:buNone/>
            </a:pPr>
            <a:r>
              <a:rPr lang="nl-NL" dirty="0">
                <a:hlinkClick r:id="rId5"/>
              </a:rPr>
              <a:t>https://jufdanielle.com/</a:t>
            </a:r>
            <a:endParaRPr lang="nl-NL" dirty="0"/>
          </a:p>
          <a:p>
            <a:pPr marL="0" indent="0">
              <a:buNone/>
            </a:pPr>
            <a:endParaRPr lang="nl-NL" dirty="0"/>
          </a:p>
        </p:txBody>
      </p:sp>
    </p:spTree>
    <p:extLst>
      <p:ext uri="{BB962C8B-B14F-4D97-AF65-F5344CB8AC3E}">
        <p14:creationId xmlns:p14="http://schemas.microsoft.com/office/powerpoint/2010/main" val="65776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el 1">
            <a:extLst>
              <a:ext uri="{FF2B5EF4-FFF2-40B4-BE49-F238E27FC236}">
                <a16:creationId xmlns:a16="http://schemas.microsoft.com/office/drawing/2014/main" id="{80F56CAB-5AA5-4561-BC43-6E8F8684CDEF}"/>
              </a:ext>
            </a:extLst>
          </p:cNvPr>
          <p:cNvSpPr>
            <a:spLocks noGrp="1"/>
          </p:cNvSpPr>
          <p:nvPr>
            <p:ph type="title"/>
          </p:nvPr>
        </p:nvSpPr>
        <p:spPr>
          <a:xfrm>
            <a:off x="1019015" y="1093787"/>
            <a:ext cx="3059969" cy="4697413"/>
          </a:xfrm>
        </p:spPr>
        <p:txBody>
          <a:bodyPr>
            <a:normAutofit/>
          </a:bodyPr>
          <a:lstStyle/>
          <a:p>
            <a:r>
              <a:rPr lang="nl-NL" dirty="0"/>
              <a:t>Tip 4 om efficiënt te leren!</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BDDE878D-EAC7-4CE7-A1E6-69AE4771D5AB}"/>
              </a:ext>
            </a:extLst>
          </p:cNvPr>
          <p:cNvSpPr>
            <a:spLocks noGrp="1"/>
          </p:cNvSpPr>
          <p:nvPr>
            <p:ph idx="1"/>
          </p:nvPr>
        </p:nvSpPr>
        <p:spPr>
          <a:xfrm>
            <a:off x="5215466" y="1093788"/>
            <a:ext cx="6666971" cy="4697413"/>
          </a:xfrm>
        </p:spPr>
        <p:txBody>
          <a:bodyPr>
            <a:normAutofit/>
          </a:bodyPr>
          <a:lstStyle/>
          <a:p>
            <a:r>
              <a:rPr lang="nl-NL" b="1" dirty="0"/>
              <a:t>Laat je niet afleiden tijdens het leren!</a:t>
            </a:r>
          </a:p>
          <a:p>
            <a:endParaRPr lang="nl-NL" i="1" dirty="0"/>
          </a:p>
          <a:p>
            <a:pPr marL="0" indent="0">
              <a:buNone/>
            </a:pPr>
            <a:r>
              <a:rPr lang="nl-NL" i="1" dirty="0"/>
              <a:t>Elke keer dat je je laat afleiden (door iets, iemand of jezelf: bijvoorbeeld een paar seconden op je telefoon kijken omdat er een berichtje binnenkomt) duurt het maar </a:t>
            </a:r>
            <a:r>
              <a:rPr lang="nl-NL" i="1" u="sng" dirty="0"/>
              <a:t>liefst 7 minuten voordat je brein weer gefocust is!</a:t>
            </a:r>
          </a:p>
        </p:txBody>
      </p:sp>
    </p:spTree>
    <p:extLst>
      <p:ext uri="{BB962C8B-B14F-4D97-AF65-F5344CB8AC3E}">
        <p14:creationId xmlns:p14="http://schemas.microsoft.com/office/powerpoint/2010/main" val="4040381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F56CAB-5AA5-4561-BC43-6E8F8684CDEF}"/>
              </a:ext>
            </a:extLst>
          </p:cNvPr>
          <p:cNvSpPr>
            <a:spLocks noGrp="1"/>
          </p:cNvSpPr>
          <p:nvPr>
            <p:ph type="title"/>
          </p:nvPr>
        </p:nvSpPr>
        <p:spPr>
          <a:xfrm>
            <a:off x="1141413" y="618518"/>
            <a:ext cx="9905998" cy="1478570"/>
          </a:xfrm>
        </p:spPr>
        <p:txBody>
          <a:bodyPr>
            <a:normAutofit/>
          </a:bodyPr>
          <a:lstStyle/>
          <a:p>
            <a:pPr algn="ctr"/>
            <a:r>
              <a:rPr lang="nl-NL" dirty="0"/>
              <a:t>Tip 5 om efficiënt te leren!</a:t>
            </a:r>
            <a:endParaRPr lang="nl-NL"/>
          </a:p>
        </p:txBody>
      </p:sp>
      <p:sp>
        <p:nvSpPr>
          <p:cNvPr id="3" name="Tijdelijke aanduiding voor inhoud 2">
            <a:extLst>
              <a:ext uri="{FF2B5EF4-FFF2-40B4-BE49-F238E27FC236}">
                <a16:creationId xmlns:a16="http://schemas.microsoft.com/office/drawing/2014/main" id="{BDDE878D-EAC7-4CE7-A1E6-69AE4771D5AB}"/>
              </a:ext>
            </a:extLst>
          </p:cNvPr>
          <p:cNvSpPr>
            <a:spLocks noGrp="1"/>
          </p:cNvSpPr>
          <p:nvPr>
            <p:ph idx="1"/>
          </p:nvPr>
        </p:nvSpPr>
        <p:spPr>
          <a:xfrm>
            <a:off x="1141412" y="2249487"/>
            <a:ext cx="4844521" cy="3541714"/>
          </a:xfrm>
        </p:spPr>
        <p:txBody>
          <a:bodyPr anchor="ctr">
            <a:normAutofit/>
          </a:bodyPr>
          <a:lstStyle/>
          <a:p>
            <a:r>
              <a:rPr lang="nl-NL" dirty="0"/>
              <a:t>Ga leren met als doel dat je het kan uitleggen aan een ander</a:t>
            </a:r>
          </a:p>
          <a:p>
            <a:pPr marL="0" indent="0">
              <a:buNone/>
            </a:pPr>
            <a:r>
              <a:rPr lang="nl-NL" dirty="0"/>
              <a:t>      (</a:t>
            </a:r>
            <a:r>
              <a:rPr lang="nl-NL" dirty="0" err="1"/>
              <a:t>study</a:t>
            </a:r>
            <a:r>
              <a:rPr lang="nl-NL" dirty="0"/>
              <a:t> </a:t>
            </a:r>
            <a:r>
              <a:rPr lang="nl-NL" dirty="0" err="1"/>
              <a:t>to</a:t>
            </a:r>
            <a:r>
              <a:rPr lang="nl-NL" dirty="0"/>
              <a:t> </a:t>
            </a:r>
            <a:r>
              <a:rPr lang="nl-NL" dirty="0" err="1"/>
              <a:t>teach</a:t>
            </a:r>
            <a:r>
              <a:rPr lang="nl-NL" dirty="0"/>
              <a:t>!).</a:t>
            </a:r>
          </a:p>
          <a:p>
            <a:r>
              <a:rPr lang="nl-NL" dirty="0"/>
              <a:t>Op het moment dat je een onderwerp kan uitleggen aan een ander heb je je doel bereikt. </a:t>
            </a:r>
          </a:p>
        </p:txBody>
      </p:sp>
      <p:pic>
        <p:nvPicPr>
          <p:cNvPr id="5" name="Picture 4">
            <a:extLst>
              <a:ext uri="{FF2B5EF4-FFF2-40B4-BE49-F238E27FC236}">
                <a16:creationId xmlns:a16="http://schemas.microsoft.com/office/drawing/2014/main" id="{D5F74424-C48C-42A0-B48A-FFB37D29AA4C}"/>
              </a:ext>
            </a:extLst>
          </p:cNvPr>
          <p:cNvPicPr>
            <a:picLocks noChangeAspect="1"/>
          </p:cNvPicPr>
          <p:nvPr/>
        </p:nvPicPr>
        <p:blipFill rotWithShape="1">
          <a:blip r:embed="rId3"/>
          <a:srcRect l="6070" r="2" b="2"/>
          <a:stretch/>
        </p:blipFill>
        <p:spPr>
          <a:xfrm>
            <a:off x="6392335" y="2497720"/>
            <a:ext cx="4655075" cy="3047892"/>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Tree>
    <p:extLst>
      <p:ext uri="{BB962C8B-B14F-4D97-AF65-F5344CB8AC3E}">
        <p14:creationId xmlns:p14="http://schemas.microsoft.com/office/powerpoint/2010/main" val="39629328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3" ma:contentTypeDescription="Een nieuw document maken." ma:contentTypeScope="" ma:versionID="1ddfdc11c9afb07e4834de1e3939a28a">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9869b039498496bc0990c9458149f872"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GenerationTime" minOccurs="0"/>
                <xsd:element ref="ns4:MediaServiceEventHashCod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BBE7A3-67F6-428B-B778-0B6CFBE04F97}">
  <ds:schemaRefs>
    <ds:schemaRef ds:uri="http://schemas.microsoft.com/sharepoint/v3/contenttype/forms"/>
  </ds:schemaRefs>
</ds:datastoreItem>
</file>

<file path=customXml/itemProps2.xml><?xml version="1.0" encoding="utf-8"?>
<ds:datastoreItem xmlns:ds="http://schemas.openxmlformats.org/officeDocument/2006/customXml" ds:itemID="{A0E93B28-6ADA-40D0-805A-579EC4F5FE8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C343B57-0D85-459B-9113-A222EDCD47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519</Words>
  <Application>Microsoft Office PowerPoint</Application>
  <PresentationFormat>Breedbeeld</PresentationFormat>
  <Paragraphs>49</Paragraphs>
  <Slides>12</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12</vt:i4>
      </vt:variant>
    </vt:vector>
  </HeadingPairs>
  <TitlesOfParts>
    <vt:vector size="15" baseType="lpstr">
      <vt:lpstr>Arial</vt:lpstr>
      <vt:lpstr>Tw Cen MT</vt:lpstr>
      <vt:lpstr>Circuit</vt:lpstr>
      <vt:lpstr>Voorbereiding op de toets </vt:lpstr>
      <vt:lpstr>Wanneer is de toets?</vt:lpstr>
      <vt:lpstr>Waar gaat de toets over?</vt:lpstr>
      <vt:lpstr>Hoe kun je je voorbereiden op de toets?</vt:lpstr>
      <vt:lpstr>Tip 1 om efficiënt te leren!</vt:lpstr>
      <vt:lpstr>Tip 2 om efficiënt te leren!</vt:lpstr>
      <vt:lpstr>Tip 3 om efficiënt te leren!</vt:lpstr>
      <vt:lpstr>Tip 4 om efficiënt te leren!</vt:lpstr>
      <vt:lpstr>Tip 5 om efficiënt te leren!</vt:lpstr>
      <vt:lpstr>Laatste tip!</vt:lpstr>
      <vt:lpstr>De toets</vt:lpstr>
      <vt:lpstr>Veel succes gewenst!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Voorbereiding op de toets </dc:title>
  <dc:creator>Ester Varwijk</dc:creator>
  <cp:lastModifiedBy>Ester Varwijk</cp:lastModifiedBy>
  <cp:revision>1</cp:revision>
  <dcterms:created xsi:type="dcterms:W3CDTF">2020-12-10T16:01:37Z</dcterms:created>
  <dcterms:modified xsi:type="dcterms:W3CDTF">2020-12-10T18:21:04Z</dcterms:modified>
</cp:coreProperties>
</file>